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ED0D-0CC0-468E-84B4-323E6B1B1969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3404-CB00-47F2-A7AD-5C07715C5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7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33404-CB00-47F2-A7AD-5C07715C52E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6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9945D-669C-4846-959D-CA2213971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72C2B6-1D6B-4277-BD95-5357026B2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E1D78-A2E4-4B50-B43A-D5769C11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F153A-3375-4FF8-BAB4-F8601529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4D165-5439-4CBB-9176-E1D36786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873B-73E7-4130-B55E-D228A3E7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FA42E4-2FC7-497D-AA39-863D6CBD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4180C-8699-45B7-BADA-5D9DD3F9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4E81C-AC80-4FA0-B523-3E3632A1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0DECB-DFA3-4849-8FB4-C9603ADC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5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D6F82E-5206-49E5-ADEB-A2C72DA3A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D104D5-3ED9-43CE-B907-DCB08743D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AC11A6-018C-4738-ADDB-7CBB82E5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CDF6E-5555-4A48-ADC9-C3FBCC14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C380E-2A62-45C9-AE62-583897AC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5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70A86-E82A-4BF5-9AC2-C66E0D1F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1BF7D-1E06-4219-B2CD-0703F1CA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6D39CA-9BE3-4F96-81CA-7AA5A91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935BE-61A5-4878-B2F5-03229332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A85004-8B34-4D54-A61B-2B500D81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3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AB5E6-41B8-4BB2-BA00-CEDCC0B4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28EA0-5902-465C-A081-F2DBDE1C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A92E7-C2BE-45A8-8BC3-55CE76BA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8CF1E-B6FD-4726-A519-B8982105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EF02B-879E-429F-9364-8E92E5FF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A99EB-2933-4A73-8F35-39E98C5F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48A2C-FE76-4534-B9DF-749B501A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413206-02D9-424C-9DEB-4D766FA2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BDAF0-8ABD-4B6E-BDF5-C6693B1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A10769-A4CB-451D-9754-52F2B0F1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592F88-7CAE-403C-81F6-7C596524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B47D-0288-4D17-8EEC-DF00404B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5BB859-9300-4AD4-AB41-96A6F484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D03268-3368-4B73-BDB9-C0595632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BAB260-4283-4CA8-A1F3-7D6CC272D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6D1BA8-A87E-430E-AF58-52478B52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F45A36-CA03-4513-A881-F35F4AD4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45DF5A-4DD3-4358-8F4E-2DD4BB4D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F35F74-D14F-4BDA-8C26-FF05756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65324-6EBA-44B5-BAED-120A2C7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1D5269-AE89-416A-8EB2-8AA9EB0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684579-7804-4CD8-B3D0-B0FDAC2D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C4F2C1-7246-4422-B087-C4C673DB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0B11A5-1594-45ED-8EFC-B93ECEB6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487C6A-9680-4B65-A506-36AD8384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C9F8C-CD37-438B-89F3-4334236C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158B5-2D0E-4158-9957-67C3031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E4E26-E2C4-4016-9807-10379975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777CB9-D52F-4535-97EC-1A42AA61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979F3A-CD44-47D7-846E-43593362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AC2AA-F835-4C54-8BEE-96A63518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A659BA-2461-496D-AE46-A3CEACF5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36C49-7572-43AA-A70C-A41AEFF5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05D0DE-EC3C-4D18-945E-F9C0921B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BBE654-70C4-407A-9DBF-A7A785C6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F90A8D-A063-47C6-B3E2-3A350A3B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7FBC1-87E8-4317-9614-63459937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C9CF8-5A3D-491F-A817-4FF8AF26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0105E-69A2-487C-A0CD-2CF5EFF3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50DB1A-6E7A-4CC9-A27D-65F51F9D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65C27-A2C2-44AC-A751-ED7D70FB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DCC4-12B6-42E8-BB9C-C675972ECAF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1AEF1-AA70-4AE2-B8D5-4805DB4E8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71F5B-54BC-4B1E-940A-A7584EC5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0EA-BCF5-4862-90F7-0DBB0DC03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6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7F93A-FC7A-40E9-9624-AE0E4A58F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Напоминания на почту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B7AF1E-CC91-4D98-85EA-E9CB0F6F5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Швалев Дмитрий</a:t>
            </a:r>
            <a:endParaRPr lang="en-US" dirty="0"/>
          </a:p>
          <a:p>
            <a:r>
              <a:rPr lang="ru-RU" dirty="0"/>
              <a:t>Все права защищены</a:t>
            </a:r>
            <a:r>
              <a:rPr lang="ru-RU" sz="1800" b="0" i="0" dirty="0">
                <a:solidFill>
                  <a:srgbClr val="E8EAED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Ⓒ</a:t>
            </a:r>
            <a:endParaRPr lang="ru-RU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7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8D28F-B97A-496E-A61D-8C64B05B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DC009-61BF-45A7-ADFD-49D810E1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предназначено для добавления заметок, которые должны быть доставлены на почту.</a:t>
            </a:r>
          </a:p>
          <a:p>
            <a:r>
              <a:rPr lang="ru-RU" dirty="0"/>
              <a:t>Есть профиль для отслеживания добавленных заметок.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93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0E2FD-0FB3-4EF0-A7C8-C58841A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" y="275496"/>
            <a:ext cx="10515600" cy="1325563"/>
          </a:xfrm>
        </p:spPr>
        <p:txBody>
          <a:bodyPr/>
          <a:lstStyle/>
          <a:p>
            <a:r>
              <a:rPr lang="ru-RU" dirty="0"/>
              <a:t>Вход и регистрация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21915-14AA-40B3-BD52-6944D3AB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2975AF-913D-40FD-9B30-33EDEEB2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12" y="1040287"/>
            <a:ext cx="5220288" cy="45414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5AF44B-4716-44A5-97AF-FD3699666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763" y="1530267"/>
            <a:ext cx="2249097" cy="29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CD91F-E6AF-4789-A2E4-0A009829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1F690-D203-4C77-9D5A-F5B37864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1DBE44-80E7-4DBD-AD84-DD4E39AA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52" y="720725"/>
            <a:ext cx="7346347" cy="51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2D2CD-77FC-4FE5-A70A-5C216620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C19DD-FC46-4554-94E4-CBDC7CBB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000EC5-E118-4BDB-BC68-C6D26BD3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90" y="1553400"/>
            <a:ext cx="5001410" cy="44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0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rgbClr val="E6E6E6"/>
      </a:dk1>
      <a:lt1>
        <a:srgbClr val="2F3D32"/>
      </a:lt1>
      <a:dk2>
        <a:srgbClr val="2F3D32"/>
      </a:dk2>
      <a:lt2>
        <a:srgbClr val="2F3D32"/>
      </a:lt2>
      <a:accent1>
        <a:srgbClr val="2F3D32"/>
      </a:accent1>
      <a:accent2>
        <a:srgbClr val="171717"/>
      </a:accent2>
      <a:accent3>
        <a:srgbClr val="0C0C0C"/>
      </a:accent3>
      <a:accent4>
        <a:srgbClr val="0C0C0C"/>
      </a:accent4>
      <a:accent5>
        <a:srgbClr val="0C0C0C"/>
      </a:accent5>
      <a:accent6>
        <a:srgbClr val="232D25"/>
      </a:accent6>
      <a:hlink>
        <a:srgbClr val="0C0C0C"/>
      </a:hlink>
      <a:folHlink>
        <a:srgbClr val="0C0C0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</Words>
  <Application>Microsoft Office PowerPoint</Application>
  <PresentationFormat>Широкоэкранный</PresentationFormat>
  <Paragraphs>10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MS UI Gothic</vt:lpstr>
      <vt:lpstr>Arial</vt:lpstr>
      <vt:lpstr>Calibri</vt:lpstr>
      <vt:lpstr>Calibri Light</vt:lpstr>
      <vt:lpstr>Тема Office</vt:lpstr>
      <vt:lpstr>Напоминания на почту</vt:lpstr>
      <vt:lpstr>Введение</vt:lpstr>
      <vt:lpstr>Вход и регистрация</vt:lpstr>
      <vt:lpstr>Заметки</vt:lpstr>
      <vt:lpstr>Добавление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Напоминания на почту</dc:title>
  <dc:creator>LineChangerr Chan</dc:creator>
  <cp:lastModifiedBy>LineChangerr Chan</cp:lastModifiedBy>
  <cp:revision>1</cp:revision>
  <dcterms:created xsi:type="dcterms:W3CDTF">2023-11-18T13:02:00Z</dcterms:created>
  <dcterms:modified xsi:type="dcterms:W3CDTF">2023-11-18T15:50:32Z</dcterms:modified>
</cp:coreProperties>
</file>