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63" r:id="rId6"/>
    <p:sldMasterId id="2147483665" r:id="rId7"/>
    <p:sldMasterId id="2147483667" r:id="rId8"/>
    <p:sldMasterId id="2147483669" r:id="rId9"/>
    <p:sldMasterId id="2147483671" r:id="rId10"/>
    <p:sldMasterId id="2147483673" r:id="rId11"/>
    <p:sldMasterId id="2147483675" r:id="rId12"/>
  </p:sldMasterIdLst>
  <p:sldIdLst>
    <p:sldId id="256" r:id="rId13"/>
    <p:sldId id="257" r:id="rId14"/>
    <p:sldId id="258" r:id="rId15"/>
    <p:sldId id="259" r:id="rId1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D001EE-197B-4090-9506-58B9AB0914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2431D7A-3E75-4EA2-8455-AE41EA68CC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9B7FCEF-8D42-4E8E-BB13-513131A963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8B27023-73BE-4F16-B076-03DB120942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555D072-63C2-4876-A999-34734FA2F6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055956E-FDFD-45B9-8B74-E242CCAC8D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CEF02DC-3FD2-4EA6-94B8-D84F0706B8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9F63171-104C-45A9-A5B8-9FF0F03893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33FF670-DEE5-4B35-BFE8-1F38230E27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96D59F3-338D-47E8-9764-CA8F326CFF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B9349C-3E13-4922-B7EB-5BF4112F29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9DEF288-66B8-45EE-8C1B-6E24221607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DE5157B-0762-473A-BA4A-45AA1CA883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9DBEF7-25A5-4910-99E6-59B847ECB0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8F3636C-0543-47A2-8892-9537E84546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CE784D6-8190-45A9-B28B-2DC5714487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2DF32C6-F27E-4143-A979-B5A7F65E68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E75E356-CFA1-4F3C-A5DF-5CF073475D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7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12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3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DE5699E-D94B-4E96-A54A-3A8FB74D3A72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4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Second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Fifth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Sixth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Второй уровень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ptos"/>
              </a:rPr>
              <a:t>Третий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Четвертый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Пятый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22BABA3-E4E5-4182-BF48-A65137688E5E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"/>
              </a:rPr>
              <a:t>Second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"/>
              </a:rPr>
              <a:t>Third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"/>
              </a:rPr>
              <a:t>Fourth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"/>
              </a:rPr>
              <a:t>Fifth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"/>
              </a:rPr>
              <a:t>Sixth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D683231-794A-43C1-91EF-E2B83FAFC599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ptos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72099FE-9454-473C-B0DD-C54D69D37E1A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ptos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5BA2D3-4A0E-460F-BC2F-C74EC33AEF4D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ptos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B325C98-592C-4FA9-9422-52A75E6E3604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4A2AC18-EC84-4213-BC62-261040D63BA1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ptos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ptos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8D423FE-293F-4457-A5F0-AF36B53C3561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ptos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ptos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0089DDF-15EE-4D91-8890-E9674C414E69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435927-43B1-4154-950E-F9117FCFFDCC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4FB3BFC-41DA-4E89-A1BF-D15E2716F328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Aptos Display"/>
              </a:rPr>
              <a:t>ИИ для лазерной обработки</a:t>
            </a:r>
            <a:endParaRPr b="0" lang="ru-RU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22440" y="3505320"/>
            <a:ext cx="10955160" cy="210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Команда dominated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Реализация</a:t>
            </a:r>
            <a:endParaRPr b="0" lang="ru-RU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pic>
        <p:nvPicPr>
          <p:cNvPr id="77" name="Рисунок 3" descr="python - Official Image | Docker Hub"/>
          <p:cNvPicPr/>
          <p:nvPr/>
        </p:nvPicPr>
        <p:blipFill>
          <a:blip r:embed="rId1"/>
          <a:stretch/>
        </p:blipFill>
        <p:spPr>
          <a:xfrm>
            <a:off x="839880" y="1514160"/>
            <a:ext cx="2238480" cy="2048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Рисунок 4" descr="Изображение выглядит как Графика, Шрифт, логотип, символ&#10;&#10;Содержимое, созданное искусственным интеллектом, может быть неверным."/>
          <p:cNvPicPr/>
          <p:nvPr/>
        </p:nvPicPr>
        <p:blipFill>
          <a:blip r:embed="rId2"/>
          <a:stretch/>
        </p:blipFill>
        <p:spPr>
          <a:xfrm>
            <a:off x="4985640" y="1320840"/>
            <a:ext cx="2224080" cy="2437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Рисунок 6" descr="Ultralytics - Crunchbase Company Profile &amp; Funding"/>
          <p:cNvPicPr/>
          <p:nvPr/>
        </p:nvPicPr>
        <p:blipFill>
          <a:blip r:embed="rId3"/>
          <a:stretch/>
        </p:blipFill>
        <p:spPr>
          <a:xfrm>
            <a:off x="8619120" y="1318320"/>
            <a:ext cx="2730600" cy="2440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Рисунок 8" descr="Изображение выглядит как Прямоугольник, дизайн, куб&#10;&#10;Содержимое, созданное искусственным интеллектом, может быть неверным."/>
          <p:cNvPicPr/>
          <p:nvPr/>
        </p:nvPicPr>
        <p:blipFill>
          <a:blip r:embed="rId4"/>
          <a:stretch/>
        </p:blipFill>
        <p:spPr>
          <a:xfrm>
            <a:off x="985320" y="3754080"/>
            <a:ext cx="2388960" cy="243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TextBox 10"/>
          <p:cNvSpPr/>
          <p:nvPr/>
        </p:nvSpPr>
        <p:spPr>
          <a:xfrm>
            <a:off x="8749080" y="3758400"/>
            <a:ext cx="292536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Ultralytics(YOLO)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TextBox 11"/>
          <p:cNvSpPr/>
          <p:nvPr/>
        </p:nvSpPr>
        <p:spPr>
          <a:xfrm>
            <a:off x="1461600" y="6194880"/>
            <a:ext cx="14335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Numpy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 </a:t>
            </a:r>
            <a:endParaRPr b="0" lang="ru-RU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pic>
        <p:nvPicPr>
          <p:cNvPr id="84" name="Рисунок 3" descr="Изображение выглядит как снимок экрана, круг, дизайн&#10;&#10;Содержимое, созданное искусственным интеллектом, может быть неверным."/>
          <p:cNvPicPr/>
          <p:nvPr/>
        </p:nvPicPr>
        <p:blipFill>
          <a:blip r:embed="rId1"/>
          <a:stretch/>
        </p:blipFill>
        <p:spPr>
          <a:xfrm>
            <a:off x="457200" y="3003840"/>
            <a:ext cx="5333760" cy="2939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" name="Рисунок 1" descr=""/>
          <p:cNvPicPr/>
          <p:nvPr/>
        </p:nvPicPr>
        <p:blipFill>
          <a:blip r:embed="rId2"/>
          <a:stretch/>
        </p:blipFill>
        <p:spPr>
          <a:xfrm>
            <a:off x="6629400" y="0"/>
            <a:ext cx="5301720" cy="274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0" y="457200"/>
            <a:ext cx="6400800" cy="1416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5943600" y="3200400"/>
            <a:ext cx="6125400" cy="3249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4400" strike="noStrike" u="none">
              <a:solidFill>
                <a:schemeClr val="dk1"/>
              </a:solidFill>
              <a:uFillTx/>
              <a:latin typeface="Aptos Display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LibreOffice/24.8.7.2$Linux_X86_64 LibreOffice_project/480$Build-2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2025-07-19T11:20:21Z</dcterms:created>
  <dc:creator/>
  <dc:description/>
  <dc:language>en-US</dc:language>
  <cp:lastModifiedBy/>
  <dcterms:modified xsi:type="dcterms:W3CDTF">2025-07-19T16:57:06Z</dcterms:modified>
  <cp:revision>68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4</vt:i4>
  </property>
</Properties>
</file>