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14134-B609-42B1-8EE4-1A5F95D4AD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3BFB71C-2A13-45D9-99BF-EC758FDC33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0BDDCD4-DDE2-4451-8984-89FDBBBDC92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24B2591-FE85-4E39-B8C8-190A0959C4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306A1F3-422A-429B-835B-E5C2314E25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6F4A5AF-BA82-483B-9B15-A3982400DE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F43C58-DB7B-4111-B2EC-7F43F74EF0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0FA3AE-67DF-4D1D-8854-69C15F89F5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23BB6D1-14DE-4042-B506-8DC26948B9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43237A-5497-4582-A231-CEF7AEF40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2B32334-0D27-4834-BFB6-2A7C94B610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FAC4D38-7E30-4C5C-B1B6-1D82C4E70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21CF47F-AD56-4800-98B1-8A7C0464C5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33C44A4-DEFA-4B39-B0B0-5D5B3FC25D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F23909-C8CF-4DAF-936D-4EEA0B711C3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F656C9-6A20-4F4E-A873-0B5D991A2659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Second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Third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Fourth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Fifth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Sixth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Aptos"/>
              </a:rPr>
              <a:t>Seventh Outline Level</a:t>
            </a:r>
            <a:endParaRPr b="0" lang="ru-RU" sz="32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60D214-84AB-433D-9681-40F3AA20E14B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D813AF-D3E5-46E3-B3D7-C14AB6CB4130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 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7C6469-E2CF-41C3-9573-C227EE04D727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69E038-E54D-4F30-856F-4A01F80ADD20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B82F0F-BD0A-439F-B420-AE30F610AB85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1B5EA7-DFA2-48E0-90AC-835A41614094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Aptos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Aptos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Aptos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46B7A7-D8D4-41A3-B1B1-A42ABF4679F4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E77CB1-5581-4E46-83C9-1CEE0D3A9951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5EF894-7654-4F41-86CD-D19128814357}" type="slidenum">
              <a:rPr b="0" lang="ru-RU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6000" strike="noStrike" u="none">
                <a:solidFill>
                  <a:schemeClr val="dk1"/>
                </a:solidFill>
                <a:uFillTx/>
                <a:latin typeface="Aptos Display"/>
              </a:rPr>
              <a:t>ИИ для Сво</a:t>
            </a:r>
            <a:endParaRPr b="0" lang="ru-RU" sz="60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622440" y="3505320"/>
            <a:ext cx="10955160" cy="210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Команда dominated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Реализация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71" name="Рисунок 3" descr="python - Official Image | Docker Hub"/>
          <p:cNvPicPr/>
          <p:nvPr/>
        </p:nvPicPr>
        <p:blipFill>
          <a:blip r:embed="rId1"/>
          <a:stretch/>
        </p:blipFill>
        <p:spPr>
          <a:xfrm>
            <a:off x="839880" y="1514160"/>
            <a:ext cx="2238480" cy="2048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Рисунок 4" descr="Изображение выглядит как Графика, Шрифт, логотип, символ&#10;&#10;Содержимое, созданное искусственным интеллектом, может быть неверным."/>
          <p:cNvPicPr/>
          <p:nvPr/>
        </p:nvPicPr>
        <p:blipFill>
          <a:blip r:embed="rId2"/>
          <a:stretch/>
        </p:blipFill>
        <p:spPr>
          <a:xfrm>
            <a:off x="4985640" y="1320840"/>
            <a:ext cx="2224080" cy="243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Рисунок 6" descr="Ultralytics - Crunchbase Company Profile &amp; Funding"/>
          <p:cNvPicPr/>
          <p:nvPr/>
        </p:nvPicPr>
        <p:blipFill>
          <a:blip r:embed="rId3"/>
          <a:stretch/>
        </p:blipFill>
        <p:spPr>
          <a:xfrm>
            <a:off x="8619120" y="1318320"/>
            <a:ext cx="2730600" cy="2440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Рисунок 8" descr="Изображение выглядит как Прямоугольник, дизайн, куб&#10;&#10;Содержимое, созданное искусственным интеллектом, может быть неверным."/>
          <p:cNvPicPr/>
          <p:nvPr/>
        </p:nvPicPr>
        <p:blipFill>
          <a:blip r:embed="rId4"/>
          <a:stretch/>
        </p:blipFill>
        <p:spPr>
          <a:xfrm>
            <a:off x="985320" y="3754080"/>
            <a:ext cx="2388960" cy="2436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Box 10"/>
          <p:cNvSpPr/>
          <p:nvPr/>
        </p:nvSpPr>
        <p:spPr>
          <a:xfrm>
            <a:off x="8749080" y="3758400"/>
            <a:ext cx="29253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  <a:ea typeface="Aptos"/>
              </a:rPr>
              <a:t>Ultralytics(YOLO)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Box 11"/>
          <p:cNvSpPr/>
          <p:nvPr/>
        </p:nvSpPr>
        <p:spPr>
          <a:xfrm>
            <a:off x="1461600" y="6194880"/>
            <a:ext cx="14335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Aptos"/>
              </a:rPr>
              <a:t>Numpy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400" strike="noStrike" u="none">
                <a:solidFill>
                  <a:schemeClr val="dk1"/>
                </a:solidFill>
                <a:uFillTx/>
                <a:latin typeface="Aptos Display"/>
              </a:rPr>
              <a:t> </a:t>
            </a:r>
            <a:endParaRPr b="0" lang="ru-RU" sz="44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pic>
        <p:nvPicPr>
          <p:cNvPr id="78" name="Рисунок 3" descr="Изображение выглядит как снимок экрана, круг, дизайн&#10;&#10;Содержимое, созданное искусственным интеллектом, может быть неверным."/>
          <p:cNvPicPr/>
          <p:nvPr/>
        </p:nvPicPr>
        <p:blipFill>
          <a:blip r:embed="rId1"/>
          <a:stretch/>
        </p:blipFill>
        <p:spPr>
          <a:xfrm>
            <a:off x="457200" y="3003840"/>
            <a:ext cx="5333760" cy="293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Рисунок 1" descr=""/>
          <p:cNvPicPr/>
          <p:nvPr/>
        </p:nvPicPr>
        <p:blipFill>
          <a:blip r:embed="rId2"/>
          <a:stretch/>
        </p:blipFill>
        <p:spPr>
          <a:xfrm>
            <a:off x="6629400" y="0"/>
            <a:ext cx="5301720" cy="274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0" y="457200"/>
            <a:ext cx="6400800" cy="1416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5943600" y="3200400"/>
            <a:ext cx="6125400" cy="324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4400" strike="noStrike" u="none">
              <a:solidFill>
                <a:schemeClr val="dk1"/>
              </a:solidFill>
              <a:uFillTx/>
              <a:latin typeface="Aptos Display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LibreOffice/24.8.7.2$Linux_X86_64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2025-07-19T11:20:21Z</dcterms:created>
  <dc:creator/>
  <dc:description/>
  <dc:language>en-US</dc:language>
  <cp:lastModifiedBy/>
  <dcterms:modified xsi:type="dcterms:W3CDTF">2025-07-19T15:57:57Z</dcterms:modified>
  <cp:revision>67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