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6" r:id="rId8"/>
    <p:sldId id="265" r:id="rId9"/>
    <p:sldId id="264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3" autoAdjust="0"/>
    <p:restoredTop sz="85004" autoAdjust="0"/>
  </p:normalViewPr>
  <p:slideViewPr>
    <p:cSldViewPr snapToGrid="0">
      <p:cViewPr>
        <p:scale>
          <a:sx n="48" d="100"/>
          <a:sy n="48" d="100"/>
        </p:scale>
        <p:origin x="21" y="7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7-20T13:49:43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 21607 0 0,'-11'3'401'0'0,"0"1"-107"0"0,0-1-93 0 0,0 2-77 0 0,-3 0-56 0 0,1 1-65 0 0,7-3-34 0 0,0 1 1 0 0,0 0-1 0 0,1 0 0 0 0,-6 4 31 0 0,8-6 60 0 0,0 0-61 0 0,0-1-52 0 0,-1 1-45 0 0,-4-1-185 0 0,-10 1-539 0 0,13-2 621 0 0,0 0 65 0 0,2 0 89 0 0,1 0-125 0 0,1-1 36 0 0,-2 1-48 0 0,1-2 78 0 0,-1-1 59 0 0,2 1 0 0 0,0 1-32 0 0,-7-3-132 0 0,-10-3-347 0 0,7 6 288 0 0,3 1 165 0 0,1 2 107 0 0,-7 1-334 0 0,5-5 75 0 0,3 0-2 0 0,0-1-59 0 0,1 0-72 0 0,-15-5-983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F548713-81AD-467E-87E9-845E71B711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115B3D-7A3D-4C45-9DDB-C1E46C1F15E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7E7F3-8A08-44F2-A8EC-DA7602B29453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7B8D89C7-126F-42EC-A60C-109D7EB794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DE53BC90-D3F6-465D-A939-6AAE6CC8A5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AB546C-894A-4AD1-A55D-C984294B43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E86B58-BF07-4C97-ACA6-4986919680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4B049-363B-4BC6-97F9-18D786717F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4B049-363B-4BC6-97F9-18D786717F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879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4B049-363B-4BC6-97F9-18D786717F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807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카테고리도</a:t>
            </a:r>
            <a:r>
              <a:rPr lang="en-US" altLang="ko-KR" dirty="0"/>
              <a:t> </a:t>
            </a:r>
            <a:r>
              <a:rPr lang="ko-KR" altLang="en-US" dirty="0" err="1"/>
              <a:t>추가해야했음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4B049-363B-4BC6-97F9-18D786717F8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554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3EC23-401C-4D31-A4E4-19F7D3234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3FE106-C537-4122-8A45-3BC2875DB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CF7728-67AB-48F8-B66D-8814C8688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C1AA-75E5-493B-B1FD-D476A8192D1A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B9231A-26FA-42BA-998E-F877BE5A2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3BBA57-4828-4EC6-8798-2D329605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D118-28B1-44F7-ACB0-0A050DA7D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31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78D83-54D5-4072-9BE6-8654D39CD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5A40E0-61B0-4147-9DBF-AAF816099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5577AE-DB27-45D5-BA9B-51E022A02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C1AA-75E5-493B-B1FD-D476A8192D1A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06C750-B7E0-4200-9331-F77D8A292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B13D99-4912-4F74-A4A9-DF3AE0190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D118-28B1-44F7-ACB0-0A050DA7D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39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C3CE3B-7145-4684-A8B3-6A5C82536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E442FF-ABC7-4C67-845C-C2D4BD4E2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C974E0-A187-4711-9504-02184F5A8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C1AA-75E5-493B-B1FD-D476A8192D1A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56A411-D212-4EC4-98DB-B5F13870A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315D4F-2B6B-4910-B5FF-08A9BEDF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D118-28B1-44F7-ACB0-0A050DA7D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47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91480-864D-4FC0-AE48-03BB0768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4C1D31-FF31-4E7C-9534-9B4CD7945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A7A24E-449F-47D8-B8BB-1D29B259C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C1AA-75E5-493B-B1FD-D476A8192D1A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32AE85-96AB-4EF3-9355-5BDD21358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49E56-E735-401E-ADE4-3C617611C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D118-28B1-44F7-ACB0-0A050DA7D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190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88FE1-9822-4F2B-A84B-7D39539FD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2F9B8E-0143-41F5-AF17-3324BF052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0BAC15-EDE4-42BF-A816-A92AF3925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C1AA-75E5-493B-B1FD-D476A8192D1A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D606F6-55FB-4B46-A128-9811FB572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871FA6-D1A7-46E4-A7FE-BF41CCE6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D118-28B1-44F7-ACB0-0A050DA7D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856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92399-E01F-479B-9D98-F740A8DD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CAFCE8-9738-4E44-BE1B-3AF461CB0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84F5CA-8B44-49CD-962D-DF0C9BD80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5B8FAE-0050-4431-A806-3716983AA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C1AA-75E5-493B-B1FD-D476A8192D1A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71F0E8-66E4-4651-AEE8-C6FEAE7D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4CE5DD-C6E9-422B-9FBC-96BA338D8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D118-28B1-44F7-ACB0-0A050DA7D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48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B70E9-93C5-4A7E-8C90-A0DA11BBB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B8F60C-284F-4CB1-8D37-1DA9E229A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8A94FB-257E-42FD-B782-85699E2C0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490E4C-7245-4EB5-8CB6-A57870B78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5DA06F-7004-44B7-858F-98214BCA8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EB2D7E-227B-46A8-8D8F-271BC2FC7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C1AA-75E5-493B-B1FD-D476A8192D1A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A0087B-954F-4B27-8819-7A47318D1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155EDA-48EE-4B50-A42E-EB319B0F2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D118-28B1-44F7-ACB0-0A050DA7D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05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76B85-9848-4355-8C24-D7CE6F4FF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A06657-B4B9-462C-836C-F9BAEFAE1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C1AA-75E5-493B-B1FD-D476A8192D1A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5DAA86-00A7-43DB-A516-396C829CF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A85EC1-DCD8-4B51-BA26-E49541E0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D118-28B1-44F7-ACB0-0A050DA7D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9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530D94-40A9-4DF8-9466-1511E514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C1AA-75E5-493B-B1FD-D476A8192D1A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1A0FC4-AE73-435A-B39F-5954C41B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AF8259-CC30-4A5F-BFD0-F0A3B678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D118-28B1-44F7-ACB0-0A050DA7D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39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EC74E-F6C9-4952-AFD8-E4F3CE338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C7D08A-7B23-4CA1-95E4-1756296B9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D7223F-82C5-48AF-A64F-E44AB1C99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910246-A8A8-4BFF-8CE5-7A232932B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C1AA-75E5-493B-B1FD-D476A8192D1A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D88F77-9CE1-4F14-8625-4BA314C82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7EBD7F-BD0D-4329-9663-27CC2E72E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D118-28B1-44F7-ACB0-0A050DA7D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568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E9E50-2CFE-43D9-9D3F-88601E49C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24EAD6-AC53-46A1-B8C7-490478D207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920DF7-2A87-4EEA-9719-7AD199A9D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A7D89B-B1EC-4B52-93FA-B8FB1D1C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C1AA-75E5-493B-B1FD-D476A8192D1A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23CEF3-C9D9-42BC-B37B-757D54217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1DBBA1-EDBF-4D75-B74D-EE74F8DD4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D118-28B1-44F7-ACB0-0A050DA7D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821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639C9D-2E1A-4262-8998-0EE503EA4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5D6EE-F387-42E1-9DBF-FE6C46583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13916A-81E9-4277-BE95-3120608A0E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9C1AA-75E5-493B-B1FD-D476A8192D1A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A458BD-8665-4EFB-B548-24340438F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F88AF3-4354-48B3-A661-18B46A91E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8D118-28B1-44F7-ACB0-0A050DA7D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33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2480278-21F3-4C38-B43B-F6025E359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9393" y="-1425832"/>
            <a:ext cx="12950786" cy="9709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59A1D4-6F8E-4348-92B0-4F8CB7473B93}"/>
              </a:ext>
            </a:extLst>
          </p:cNvPr>
          <p:cNvSpPr txBox="1"/>
          <p:nvPr/>
        </p:nvSpPr>
        <p:spPr>
          <a:xfrm>
            <a:off x="4422775" y="3905250"/>
            <a:ext cx="3346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감성충만오원영팀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6319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5E417F-3A89-425C-8888-933FA1A112FF}"/>
              </a:ext>
            </a:extLst>
          </p:cNvPr>
          <p:cNvSpPr txBox="1"/>
          <p:nvPr/>
        </p:nvSpPr>
        <p:spPr>
          <a:xfrm>
            <a:off x="4497538" y="757656"/>
            <a:ext cx="31969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시연 영상</a:t>
            </a:r>
          </a:p>
        </p:txBody>
      </p:sp>
    </p:spTree>
    <p:extLst>
      <p:ext uri="{BB962C8B-B14F-4D97-AF65-F5344CB8AC3E}">
        <p14:creationId xmlns:p14="http://schemas.microsoft.com/office/powerpoint/2010/main" val="203615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593A26-B806-4510-A004-56CDA2CDD6B3}"/>
              </a:ext>
            </a:extLst>
          </p:cNvPr>
          <p:cNvSpPr txBox="1"/>
          <p:nvPr/>
        </p:nvSpPr>
        <p:spPr>
          <a:xfrm>
            <a:off x="4981575" y="812800"/>
            <a:ext cx="2228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팀원 소개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C84B97-2A2C-4A54-97A8-5AC76C822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87" y="2442120"/>
            <a:ext cx="1828005" cy="197375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ì´ë¯¸ì§: ì¬ë 1ëª ì´ì, ê·¼ì  ì´¬ì">
            <a:extLst>
              <a:ext uri="{FF2B5EF4-FFF2-40B4-BE49-F238E27FC236}">
                <a16:creationId xmlns:a16="http://schemas.microsoft.com/office/drawing/2014/main" id="{F9F85E4F-B6E9-48D8-BA2A-84B44D90D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951" y="2442120"/>
            <a:ext cx="2013816" cy="203549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ì´ë¯¸ì§: ì¬ë 1ëª, íì¤í¸, ì¤ì¸">
            <a:extLst>
              <a:ext uri="{FF2B5EF4-FFF2-40B4-BE49-F238E27FC236}">
                <a16:creationId xmlns:a16="http://schemas.microsoft.com/office/drawing/2014/main" id="{E4605335-15DC-4628-B6F3-4134A55CC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061" y="2410702"/>
            <a:ext cx="1968539" cy="196853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E7A28EF-D793-41D2-90B1-D02618D72C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894" y="2442120"/>
            <a:ext cx="1914626" cy="190570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506BB9-0FCA-456D-BA49-520C1D59E0C0}"/>
              </a:ext>
            </a:extLst>
          </p:cNvPr>
          <p:cNvSpPr txBox="1"/>
          <p:nvPr/>
        </p:nvSpPr>
        <p:spPr>
          <a:xfrm>
            <a:off x="815164" y="4477610"/>
            <a:ext cx="1775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개발 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이진헌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D0D5EF-4592-4106-B07E-BCAA4D7C46A9}"/>
              </a:ext>
            </a:extLst>
          </p:cNvPr>
          <p:cNvSpPr txBox="1"/>
          <p:nvPr/>
        </p:nvSpPr>
        <p:spPr>
          <a:xfrm>
            <a:off x="3553134" y="4477609"/>
            <a:ext cx="1775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개발 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권노현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59697D-9616-4876-AA85-C36724BFCC3D}"/>
              </a:ext>
            </a:extLst>
          </p:cNvPr>
          <p:cNvSpPr txBox="1"/>
          <p:nvPr/>
        </p:nvSpPr>
        <p:spPr>
          <a:xfrm>
            <a:off x="6531605" y="4477609"/>
            <a:ext cx="1775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개발 김도현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55315F-6592-4699-BD28-7B9EFBC929CB}"/>
              </a:ext>
            </a:extLst>
          </p:cNvPr>
          <p:cNvSpPr txBox="1"/>
          <p:nvPr/>
        </p:nvSpPr>
        <p:spPr>
          <a:xfrm>
            <a:off x="9460482" y="4477609"/>
            <a:ext cx="1775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팀장 오원영</a:t>
            </a:r>
          </a:p>
        </p:txBody>
      </p:sp>
    </p:spTree>
    <p:extLst>
      <p:ext uri="{BB962C8B-B14F-4D97-AF65-F5344CB8AC3E}">
        <p14:creationId xmlns:p14="http://schemas.microsoft.com/office/powerpoint/2010/main" val="2568643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E527637-BCBF-4D99-B607-9AC7C4039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807" y="199417"/>
            <a:ext cx="4448404" cy="3753219"/>
          </a:xfrm>
        </p:spPr>
      </p:pic>
      <p:pic>
        <p:nvPicPr>
          <p:cNvPr id="2050" name="Picture 2" descr="human pngì ëí ì´ë¯¸ì§ ê²ìê²°ê³¼">
            <a:extLst>
              <a:ext uri="{FF2B5EF4-FFF2-40B4-BE49-F238E27FC236}">
                <a16:creationId xmlns:a16="http://schemas.microsoft.com/office/drawing/2014/main" id="{3392C821-B526-4949-8DEB-8229BAE23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19" y="3952636"/>
            <a:ext cx="2044617" cy="204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rying babyì ëí ì´ë¯¸ì§ ê²ìê²°ê³¼">
            <a:extLst>
              <a:ext uri="{FF2B5EF4-FFF2-40B4-BE49-F238E27FC236}">
                <a16:creationId xmlns:a16="http://schemas.microsoft.com/office/drawing/2014/main" id="{B56D0A34-A637-4FD6-8777-22F8685F4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817" y="1079110"/>
            <a:ext cx="975226" cy="8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E694D7-E46E-4422-AB84-96E54C899B5C}"/>
              </a:ext>
            </a:extLst>
          </p:cNvPr>
          <p:cNvSpPr txBox="1"/>
          <p:nvPr/>
        </p:nvSpPr>
        <p:spPr>
          <a:xfrm>
            <a:off x="8161506" y="1311207"/>
            <a:ext cx="2709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 학점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ㅠㅠ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이제 어쩌지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…?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754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4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4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78E395A-C80C-462F-BF20-D910F2AA1E57}"/>
              </a:ext>
            </a:extLst>
          </p:cNvPr>
          <p:cNvSpPr txBox="1"/>
          <p:nvPr/>
        </p:nvSpPr>
        <p:spPr>
          <a:xfrm>
            <a:off x="1522576" y="616358"/>
            <a:ext cx="91468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대학생을 위한 온라인 설문조사 서비스</a:t>
            </a:r>
          </a:p>
        </p:txBody>
      </p:sp>
      <p:pic>
        <p:nvPicPr>
          <p:cNvPr id="12" name="Picture 2" descr="ê´ë ¨ ì´ë¯¸ì§">
            <a:extLst>
              <a:ext uri="{FF2B5EF4-FFF2-40B4-BE49-F238E27FC236}">
                <a16:creationId xmlns:a16="http://schemas.microsoft.com/office/drawing/2014/main" id="{A1289B3C-597C-47A5-858D-3D96420D0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071" y="2233430"/>
            <a:ext cx="3759855" cy="375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23CED67-8E89-4A7C-AE3A-968F882E4BCF}"/>
              </a:ext>
            </a:extLst>
          </p:cNvPr>
          <p:cNvSpPr txBox="1"/>
          <p:nvPr/>
        </p:nvSpPr>
        <p:spPr>
          <a:xfrm>
            <a:off x="995022" y="3928691"/>
            <a:ext cx="3457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설문조사를 하면 포인트를 </a:t>
            </a:r>
            <a:r>
              <a:rPr lang="ko-KR" altLang="en-US" dirty="0">
                <a:solidFill>
                  <a:srgbClr val="00B0F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받고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2D0A9E-8770-48E2-8C53-653456BE0ED9}"/>
              </a:ext>
            </a:extLst>
          </p:cNvPr>
          <p:cNvSpPr txBox="1"/>
          <p:nvPr/>
        </p:nvSpPr>
        <p:spPr>
          <a:xfrm>
            <a:off x="8382982" y="3928691"/>
            <a:ext cx="3457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 포인트로 설문조사를 </a:t>
            </a:r>
            <a:r>
              <a:rPr lang="ko-KR" altLang="en-US" dirty="0">
                <a:solidFill>
                  <a:srgbClr val="00B0F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8F1A72-4C6B-418D-B84D-512A25921B43}"/>
              </a:ext>
            </a:extLst>
          </p:cNvPr>
          <p:cNvSpPr txBox="1"/>
          <p:nvPr/>
        </p:nvSpPr>
        <p:spPr>
          <a:xfrm>
            <a:off x="4687918" y="1525544"/>
            <a:ext cx="2816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설문 </a:t>
            </a:r>
            <a:r>
              <a:rPr lang="en-US" altLang="ko-KR" sz="4000" dirty="0" err="1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Tok!Tok</a:t>
            </a:r>
            <a:r>
              <a:rPr lang="en-US" altLang="ko-KR" sz="4000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4000" dirty="0">
              <a:solidFill>
                <a:schemeClr val="accent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E8A5BD-0AFC-4CAC-9BDE-E442121CC5D1}"/>
              </a:ext>
            </a:extLst>
          </p:cNvPr>
          <p:cNvSpPr txBox="1"/>
          <p:nvPr/>
        </p:nvSpPr>
        <p:spPr>
          <a:xfrm>
            <a:off x="5498555" y="3651692"/>
            <a:ext cx="1194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적극적 참여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및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유지성</a:t>
            </a:r>
          </a:p>
        </p:txBody>
      </p:sp>
    </p:spTree>
    <p:extLst>
      <p:ext uri="{BB962C8B-B14F-4D97-AF65-F5344CB8AC3E}">
        <p14:creationId xmlns:p14="http://schemas.microsoft.com/office/powerpoint/2010/main" val="2863383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BAB83-2243-4D0A-9BBC-491994EFF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6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FCE44C-01C7-41FA-B8EA-CE4956C93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295" y="1405626"/>
            <a:ext cx="2817743" cy="50093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3B267C-D4A1-4575-A5BA-7FD98C04D0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519" y="1483553"/>
            <a:ext cx="2768319" cy="492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55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BAB83-2243-4D0A-9BBC-491994EFF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6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기능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83553ED2-3494-43A1-8C7D-06F5B6C7E820}"/>
                  </a:ext>
                </a:extLst>
              </p14:cNvPr>
              <p14:cNvContentPartPr/>
              <p14:nvPr/>
            </p14:nvContentPartPr>
            <p14:xfrm>
              <a:off x="17643177" y="2472339"/>
              <a:ext cx="101880" cy="2160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83553ED2-3494-43A1-8C7D-06F5B6C7E8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34177" y="2463699"/>
                <a:ext cx="119520" cy="3924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DF7EF5D8-09F8-4316-81A1-43978241FE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051" y="1490871"/>
            <a:ext cx="2884832" cy="51285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574F24-8183-49CC-A132-89294EDDF6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753" y="1490871"/>
            <a:ext cx="2833767" cy="50378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98B2514-59B0-435C-AA87-0F496F63BE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048" y="1490871"/>
            <a:ext cx="2734752" cy="486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431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BBA5F49-ECEB-4245-8A21-F16AD0B5D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9663AE-20A6-4D1E-B343-E7C932E64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574" y="1540566"/>
            <a:ext cx="2879242" cy="51186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6C157AC-9288-4F63-9488-55F06CDF7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397" y="1681188"/>
            <a:ext cx="2800142" cy="497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39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B875F-8FD3-4682-81D7-2EFDD079E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6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추가하고 싶은 기능</a:t>
            </a:r>
          </a:p>
        </p:txBody>
      </p:sp>
      <p:pic>
        <p:nvPicPr>
          <p:cNvPr id="1026" name="Picture 2" descr="ì¸ê³µì§ë¥ì ëí ì´ë¯¸ì§ ê²ìê²°ê³¼">
            <a:extLst>
              <a:ext uri="{FF2B5EF4-FFF2-40B4-BE49-F238E27FC236}">
                <a16:creationId xmlns:a16="http://schemas.microsoft.com/office/drawing/2014/main" id="{035FF513-9CDB-486D-AB00-647D5B635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580" y="2815052"/>
            <a:ext cx="3998637" cy="254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ììì ëí ì´ë¯¸ì§ ê²ìê²°ê³¼">
            <a:extLst>
              <a:ext uri="{FF2B5EF4-FFF2-40B4-BE49-F238E27FC236}">
                <a16:creationId xmlns:a16="http://schemas.microsoft.com/office/drawing/2014/main" id="{416AC3C6-40DF-4357-A39E-29304DC62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592" y="2801123"/>
            <a:ext cx="2417347" cy="237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3B4E96-60AD-4FEA-BC4E-870008E4EDDE}"/>
              </a:ext>
            </a:extLst>
          </p:cNvPr>
          <p:cNvSpPr txBox="1"/>
          <p:nvPr/>
        </p:nvSpPr>
        <p:spPr>
          <a:xfrm>
            <a:off x="1494549" y="2015936"/>
            <a:ext cx="4044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인공지능을 사용한 관심 분야 추천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0BD3D5-BFC0-4E4F-A319-5BB51D325F5A}"/>
              </a:ext>
            </a:extLst>
          </p:cNvPr>
          <p:cNvSpPr txBox="1"/>
          <p:nvPr/>
        </p:nvSpPr>
        <p:spPr>
          <a:xfrm>
            <a:off x="7409370" y="2015937"/>
            <a:ext cx="3536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설문 결과를 엑셀 파일로 변환</a:t>
            </a:r>
          </a:p>
        </p:txBody>
      </p:sp>
    </p:spTree>
    <p:extLst>
      <p:ext uri="{BB962C8B-B14F-4D97-AF65-F5344CB8AC3E}">
        <p14:creationId xmlns:p14="http://schemas.microsoft.com/office/powerpoint/2010/main" val="575518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FF9EB-9D23-4FEA-A5FB-9C69D17FB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6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유사 서비스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18267E-A65B-492B-BF4D-C7BE1D9FC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110" y="1584089"/>
            <a:ext cx="2298829" cy="48019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B26CEC0-8C72-4159-838B-6ED33940C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249" y="1594306"/>
            <a:ext cx="2298829" cy="4791781"/>
          </a:xfrm>
          <a:prstGeom prst="rect">
            <a:avLst/>
          </a:prstGeom>
        </p:spPr>
      </p:pic>
      <p:pic>
        <p:nvPicPr>
          <p:cNvPr id="4098" name="Picture 2" descr="ì¤íìë² ì´ì ëí ì´ë¯¸ì§ ê²ìê²°ê³¼">
            <a:extLst>
              <a:ext uri="{FF2B5EF4-FFF2-40B4-BE49-F238E27FC236}">
                <a16:creationId xmlns:a16="http://schemas.microsoft.com/office/drawing/2014/main" id="{76487624-8E02-4C20-B914-A199061DF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12" y="1690688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699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와이드스크린</PresentationFormat>
  <Paragraphs>26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기능</vt:lpstr>
      <vt:lpstr>기능</vt:lpstr>
      <vt:lpstr>기능</vt:lpstr>
      <vt:lpstr>추가하고 싶은 기능</vt:lpstr>
      <vt:lpstr>유사 서비스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오원영 </dc:creator>
  <cp:lastModifiedBy>오원영 </cp:lastModifiedBy>
  <cp:revision>32</cp:revision>
  <dcterms:created xsi:type="dcterms:W3CDTF">2018-07-20T08:03:27Z</dcterms:created>
  <dcterms:modified xsi:type="dcterms:W3CDTF">2018-07-20T22:53:06Z</dcterms:modified>
</cp:coreProperties>
</file>