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0" r:id="rId4"/>
    <p:sldId id="261"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133"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4ADB7116-A3DE-4DEF-90C1-197716E35ED5}" type="datetimeFigureOut">
              <a:rPr lang="en-US" smtClean="0"/>
              <a:t>2/19/2025</a:t>
            </a:fld>
            <a:endParaRPr lang="en-US"/>
          </a:p>
        </p:txBody>
      </p:sp>
      <p:sp>
        <p:nvSpPr>
          <p:cNvPr id="16" name="Slide Number Placeholder 15"/>
          <p:cNvSpPr>
            <a:spLocks noGrp="1"/>
          </p:cNvSpPr>
          <p:nvPr>
            <p:ph type="sldNum" sz="quarter" idx="11"/>
          </p:nvPr>
        </p:nvSpPr>
        <p:spPr/>
        <p:txBody>
          <a:bodyPr/>
          <a:lstStyle/>
          <a:p>
            <a:fld id="{2FD1346F-FBB5-4300-8E91-2C99F74B007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B7116-A3DE-4DEF-90C1-197716E35ED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1346F-FBB5-4300-8E91-2C99F74B00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DB7116-A3DE-4DEF-90C1-197716E35ED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D1346F-FBB5-4300-8E91-2C99F74B00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4ADB7116-A3DE-4DEF-90C1-197716E35ED5}" type="datetimeFigureOut">
              <a:rPr lang="en-US" smtClean="0"/>
              <a:t>2/19/2025</a:t>
            </a:fld>
            <a:endParaRPr lang="en-US"/>
          </a:p>
        </p:txBody>
      </p:sp>
      <p:sp>
        <p:nvSpPr>
          <p:cNvPr id="15" name="Slide Number Placeholder 14"/>
          <p:cNvSpPr>
            <a:spLocks noGrp="1"/>
          </p:cNvSpPr>
          <p:nvPr>
            <p:ph type="sldNum" sz="quarter" idx="11"/>
          </p:nvPr>
        </p:nvSpPr>
        <p:spPr/>
        <p:txBody>
          <a:bodyPr/>
          <a:lstStyle/>
          <a:p>
            <a:fld id="{2FD1346F-FBB5-4300-8E91-2C99F74B0073}"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4ADB7116-A3DE-4DEF-90C1-197716E35ED5}" type="datetimeFigureOut">
              <a:rPr lang="en-US" smtClean="0"/>
              <a:t>2/19/2025</a:t>
            </a:fld>
            <a:endParaRPr lang="en-US"/>
          </a:p>
        </p:txBody>
      </p:sp>
      <p:sp>
        <p:nvSpPr>
          <p:cNvPr id="13" name="Slide Number Placeholder 12"/>
          <p:cNvSpPr>
            <a:spLocks noGrp="1"/>
          </p:cNvSpPr>
          <p:nvPr>
            <p:ph type="sldNum" sz="quarter" idx="11"/>
          </p:nvPr>
        </p:nvSpPr>
        <p:spPr/>
        <p:txBody>
          <a:bodyPr/>
          <a:lstStyle/>
          <a:p>
            <a:fld id="{2FD1346F-FBB5-4300-8E91-2C99F74B0073}"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4ADB7116-A3DE-4DEF-90C1-197716E35ED5}" type="datetimeFigureOut">
              <a:rPr lang="en-US" smtClean="0"/>
              <a:t>2/19/2025</a:t>
            </a:fld>
            <a:endParaRPr lang="en-US"/>
          </a:p>
        </p:txBody>
      </p:sp>
      <p:sp>
        <p:nvSpPr>
          <p:cNvPr id="9" name="Slide Number Placeholder 8"/>
          <p:cNvSpPr>
            <a:spLocks noGrp="1"/>
          </p:cNvSpPr>
          <p:nvPr>
            <p:ph type="sldNum" sz="quarter" idx="11"/>
          </p:nvPr>
        </p:nvSpPr>
        <p:spPr/>
        <p:txBody>
          <a:bodyPr/>
          <a:lstStyle/>
          <a:p>
            <a:fld id="{2FD1346F-FBB5-4300-8E91-2C99F74B0073}"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4ADB7116-A3DE-4DEF-90C1-197716E35ED5}" type="datetimeFigureOut">
              <a:rPr lang="en-US" smtClean="0"/>
              <a:t>2/19/2025</a:t>
            </a:fld>
            <a:endParaRPr lang="en-US"/>
          </a:p>
        </p:txBody>
      </p:sp>
      <p:sp>
        <p:nvSpPr>
          <p:cNvPr id="15" name="Slide Number Placeholder 14"/>
          <p:cNvSpPr>
            <a:spLocks noGrp="1"/>
          </p:cNvSpPr>
          <p:nvPr>
            <p:ph type="sldNum" sz="quarter" idx="11"/>
          </p:nvPr>
        </p:nvSpPr>
        <p:spPr/>
        <p:txBody>
          <a:bodyPr/>
          <a:lstStyle/>
          <a:p>
            <a:fld id="{2FD1346F-FBB5-4300-8E91-2C99F74B0073}"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4ADB7116-A3DE-4DEF-90C1-197716E35ED5}" type="datetimeFigureOut">
              <a:rPr lang="en-US" smtClean="0"/>
              <a:t>2/19/2025</a:t>
            </a:fld>
            <a:endParaRPr lang="en-US"/>
          </a:p>
        </p:txBody>
      </p:sp>
      <p:sp>
        <p:nvSpPr>
          <p:cNvPr id="8" name="Slide Number Placeholder 7"/>
          <p:cNvSpPr>
            <a:spLocks noGrp="1"/>
          </p:cNvSpPr>
          <p:nvPr>
            <p:ph type="sldNum" sz="quarter" idx="11"/>
          </p:nvPr>
        </p:nvSpPr>
        <p:spPr/>
        <p:txBody>
          <a:bodyPr/>
          <a:lstStyle/>
          <a:p>
            <a:fld id="{2FD1346F-FBB5-4300-8E91-2C99F74B0073}"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DB7116-A3DE-4DEF-90C1-197716E35ED5}" type="datetimeFigureOut">
              <a:rPr lang="en-US" smtClean="0"/>
              <a:t>2/19/2025</a:t>
            </a:fld>
            <a:endParaRPr lang="en-US"/>
          </a:p>
        </p:txBody>
      </p:sp>
      <p:sp>
        <p:nvSpPr>
          <p:cNvPr id="6" name="Slide Number Placeholder 5"/>
          <p:cNvSpPr>
            <a:spLocks noGrp="1"/>
          </p:cNvSpPr>
          <p:nvPr>
            <p:ph type="sldNum" sz="quarter" idx="11"/>
          </p:nvPr>
        </p:nvSpPr>
        <p:spPr/>
        <p:txBody>
          <a:bodyPr/>
          <a:lstStyle/>
          <a:p>
            <a:fld id="{2FD1346F-FBB5-4300-8E91-2C99F74B0073}"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4ADB7116-A3DE-4DEF-90C1-197716E35ED5}" type="datetimeFigureOut">
              <a:rPr lang="en-US" smtClean="0"/>
              <a:t>2/19/2025</a:t>
            </a:fld>
            <a:endParaRPr lang="en-US"/>
          </a:p>
        </p:txBody>
      </p:sp>
      <p:sp>
        <p:nvSpPr>
          <p:cNvPr id="16" name="Slide Number Placeholder 15"/>
          <p:cNvSpPr>
            <a:spLocks noGrp="1"/>
          </p:cNvSpPr>
          <p:nvPr>
            <p:ph type="sldNum" sz="quarter" idx="11"/>
          </p:nvPr>
        </p:nvSpPr>
        <p:spPr/>
        <p:txBody>
          <a:bodyPr/>
          <a:lstStyle/>
          <a:p>
            <a:fld id="{2FD1346F-FBB5-4300-8E91-2C99F74B0073}"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ADB7116-A3DE-4DEF-90C1-197716E35ED5}" type="datetimeFigureOut">
              <a:rPr lang="en-US" smtClean="0"/>
              <a:t>2/19/2025</a:t>
            </a:fld>
            <a:endParaRPr lang="en-US"/>
          </a:p>
        </p:txBody>
      </p:sp>
      <p:sp>
        <p:nvSpPr>
          <p:cNvPr id="14" name="Slide Number Placeholder 13"/>
          <p:cNvSpPr>
            <a:spLocks noGrp="1"/>
          </p:cNvSpPr>
          <p:nvPr>
            <p:ph type="sldNum" sz="quarter" idx="11"/>
          </p:nvPr>
        </p:nvSpPr>
        <p:spPr/>
        <p:txBody>
          <a:bodyPr/>
          <a:lstStyle/>
          <a:p>
            <a:fld id="{2FD1346F-FBB5-4300-8E91-2C99F74B0073}"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ADB7116-A3DE-4DEF-90C1-197716E35ED5}" type="datetimeFigureOut">
              <a:rPr lang="en-US" smtClean="0"/>
              <a:t>2/19/2025</a:t>
            </a:fld>
            <a:endParaRPr lang="en-US"/>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FD1346F-FBB5-4300-8E91-2C99F74B007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Black" panose="020B0A04020102020204" pitchFamily="34" charset="0"/>
              </a:rPr>
              <a:t>Case Study: 10</a:t>
            </a:r>
            <a:endParaRPr lang="en-US" dirty="0">
              <a:latin typeface="Arial Black" panose="020B0A04020102020204" pitchFamily="34" charset="0"/>
            </a:endParaRPr>
          </a:p>
        </p:txBody>
      </p:sp>
      <p:sp>
        <p:nvSpPr>
          <p:cNvPr id="3" name="Subtitle 2"/>
          <p:cNvSpPr>
            <a:spLocks noGrp="1"/>
          </p:cNvSpPr>
          <p:nvPr>
            <p:ph type="subTitle" idx="1"/>
          </p:nvPr>
        </p:nvSpPr>
        <p:spPr>
          <a:xfrm>
            <a:off x="2133600" y="3375491"/>
            <a:ext cx="4191000" cy="685800"/>
          </a:xfrm>
        </p:spPr>
        <p:txBody>
          <a:bodyPr>
            <a:normAutofit/>
          </a:bodyPr>
          <a:lstStyle/>
          <a:p>
            <a:r>
              <a:rPr lang="en-US" dirty="0"/>
              <a:t>Dashboard for Business </a:t>
            </a:r>
            <a:r>
              <a:rPr lang="en-US" dirty="0" smtClean="0"/>
              <a:t>Insights</a:t>
            </a:r>
            <a:endParaRPr lang="en-US" dirty="0"/>
          </a:p>
        </p:txBody>
      </p:sp>
      <p:sp>
        <p:nvSpPr>
          <p:cNvPr id="5" name="TextBox 4"/>
          <p:cNvSpPr txBox="1"/>
          <p:nvPr/>
        </p:nvSpPr>
        <p:spPr>
          <a:xfrm>
            <a:off x="5562600" y="5410200"/>
            <a:ext cx="3124200" cy="369332"/>
          </a:xfrm>
          <a:prstGeom prst="rect">
            <a:avLst/>
          </a:prstGeom>
          <a:noFill/>
        </p:spPr>
        <p:txBody>
          <a:bodyPr wrap="square" rtlCol="0">
            <a:spAutoFit/>
          </a:bodyPr>
          <a:lstStyle/>
          <a:p>
            <a:pPr marL="285750" indent="-285750">
              <a:buFontTx/>
              <a:buChar char="-"/>
            </a:pPr>
            <a:r>
              <a:rPr lang="en-US" dirty="0" err="1" smtClean="0"/>
              <a:t>GamyaShree.V</a:t>
            </a:r>
            <a:endParaRPr lang="en-US" dirty="0" smtClean="0"/>
          </a:p>
        </p:txBody>
      </p:sp>
    </p:spTree>
    <p:extLst>
      <p:ext uri="{BB962C8B-B14F-4D97-AF65-F5344CB8AC3E}">
        <p14:creationId xmlns:p14="http://schemas.microsoft.com/office/powerpoint/2010/main" val="551842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532930"/>
            <a:ext cx="8001000" cy="1138773"/>
          </a:xfrm>
          <a:prstGeom prst="rect">
            <a:avLst/>
          </a:prstGeom>
          <a:noFill/>
        </p:spPr>
        <p:txBody>
          <a:bodyPr wrap="square" rtlCol="0">
            <a:spAutoFit/>
          </a:bodyPr>
          <a:lstStyle/>
          <a:p>
            <a:r>
              <a:rPr lang="en-US" sz="2800" dirty="0" smtClean="0"/>
              <a:t>Scenario:</a:t>
            </a:r>
            <a:r>
              <a:rPr lang="en-US" sz="2000" dirty="0" smtClean="0"/>
              <a:t> </a:t>
            </a:r>
          </a:p>
          <a:p>
            <a:r>
              <a:rPr lang="en-US" sz="2000" dirty="0"/>
              <a:t>	</a:t>
            </a:r>
            <a:r>
              <a:rPr lang="en-US" sz="2000" dirty="0" smtClean="0"/>
              <a:t>GTS needs an interactive dashboard to track job applications,    	hires, payments, and training enrollments.</a:t>
            </a:r>
            <a:endParaRPr lang="en-US" sz="2000" dirty="0"/>
          </a:p>
        </p:txBody>
      </p:sp>
      <p:sp>
        <p:nvSpPr>
          <p:cNvPr id="5" name="TextBox 4"/>
          <p:cNvSpPr txBox="1"/>
          <p:nvPr/>
        </p:nvSpPr>
        <p:spPr>
          <a:xfrm>
            <a:off x="746620" y="3514635"/>
            <a:ext cx="7543800" cy="1446550"/>
          </a:xfrm>
          <a:prstGeom prst="rect">
            <a:avLst/>
          </a:prstGeom>
          <a:noFill/>
        </p:spPr>
        <p:txBody>
          <a:bodyPr wrap="square" rtlCol="0">
            <a:spAutoFit/>
          </a:bodyPr>
          <a:lstStyle/>
          <a:p>
            <a:r>
              <a:rPr lang="en-US" sz="2800" dirty="0" smtClean="0"/>
              <a:t>Tasks: </a:t>
            </a:r>
          </a:p>
          <a:p>
            <a:r>
              <a:rPr lang="en-US" sz="2000" dirty="0"/>
              <a:t>	</a:t>
            </a:r>
            <a:r>
              <a:rPr lang="en-US" sz="2000" dirty="0" smtClean="0"/>
              <a:t>● Aggregate data from different sources. </a:t>
            </a:r>
          </a:p>
          <a:p>
            <a:r>
              <a:rPr lang="en-US" sz="2000" dirty="0"/>
              <a:t>	</a:t>
            </a:r>
            <a:r>
              <a:rPr lang="en-US" sz="2000" dirty="0" smtClean="0"/>
              <a:t>● Design visualizations to track key business metrics.</a:t>
            </a:r>
          </a:p>
          <a:p>
            <a:r>
              <a:rPr lang="en-US" sz="2000" dirty="0"/>
              <a:t>	</a:t>
            </a:r>
            <a:r>
              <a:rPr lang="en-US" sz="2000" dirty="0" smtClean="0"/>
              <a:t>● Implement a BI dashboard using Power BI/Tableau</a:t>
            </a:r>
            <a:r>
              <a:rPr lang="en-US" dirty="0" smtClean="0"/>
              <a:t>. </a:t>
            </a:r>
            <a:endParaRPr lang="en-US" dirty="0"/>
          </a:p>
        </p:txBody>
      </p:sp>
    </p:spTree>
    <p:extLst>
      <p:ext uri="{BB962C8B-B14F-4D97-AF65-F5344CB8AC3E}">
        <p14:creationId xmlns:p14="http://schemas.microsoft.com/office/powerpoint/2010/main" val="21460732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63025"/>
            <a:ext cx="4572000" cy="584775"/>
          </a:xfrm>
          <a:prstGeom prst="rect">
            <a:avLst/>
          </a:prstGeom>
          <a:noFill/>
        </p:spPr>
        <p:txBody>
          <a:bodyPr wrap="square" rtlCol="0">
            <a:spAutoFit/>
          </a:bodyPr>
          <a:lstStyle/>
          <a:p>
            <a:r>
              <a:rPr lang="en-US" sz="3200" dirty="0" smtClean="0"/>
              <a:t>Approach</a:t>
            </a:r>
            <a:endParaRPr lang="en-US" sz="3200" dirty="0"/>
          </a:p>
        </p:txBody>
      </p:sp>
      <p:sp>
        <p:nvSpPr>
          <p:cNvPr id="3" name="TextBox 2"/>
          <p:cNvSpPr txBox="1"/>
          <p:nvPr/>
        </p:nvSpPr>
        <p:spPr>
          <a:xfrm>
            <a:off x="1370901" y="2076510"/>
            <a:ext cx="7467600"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Extract the Data</a:t>
            </a:r>
          </a:p>
          <a:p>
            <a:pPr marL="285750" indent="-285750">
              <a:buFont typeface="Arial" panose="020B0604020202020204" pitchFamily="34" charset="0"/>
              <a:buChar char="•"/>
            </a:pPr>
            <a:r>
              <a:rPr lang="en-US" sz="2000" dirty="0" smtClean="0"/>
              <a:t>Transform the Data</a:t>
            </a:r>
          </a:p>
          <a:p>
            <a:pPr marL="285750" indent="-285750">
              <a:buFont typeface="Arial" panose="020B0604020202020204" pitchFamily="34" charset="0"/>
              <a:buChar char="•"/>
            </a:pPr>
            <a:r>
              <a:rPr lang="en-US" sz="2000" dirty="0" smtClean="0"/>
              <a:t>Load the Data</a:t>
            </a:r>
          </a:p>
          <a:p>
            <a:pPr marL="285750" indent="-285750">
              <a:buFont typeface="Arial" panose="020B0604020202020204" pitchFamily="34" charset="0"/>
              <a:buChar char="•"/>
            </a:pPr>
            <a:r>
              <a:rPr lang="en-US" sz="2000" dirty="0" smtClean="0"/>
              <a:t>Visualizations</a:t>
            </a:r>
          </a:p>
          <a:p>
            <a:pPr marL="285750" indent="-285750">
              <a:buFont typeface="Arial" panose="020B0604020202020204" pitchFamily="34" charset="0"/>
              <a:buChar char="•"/>
            </a:pPr>
            <a:endParaRPr lang="en-US" dirty="0"/>
          </a:p>
        </p:txBody>
      </p:sp>
      <p:sp>
        <p:nvSpPr>
          <p:cNvPr id="4" name="TextBox 3"/>
          <p:cNvSpPr txBox="1"/>
          <p:nvPr/>
        </p:nvSpPr>
        <p:spPr>
          <a:xfrm>
            <a:off x="990600" y="1676400"/>
            <a:ext cx="7543800" cy="400110"/>
          </a:xfrm>
          <a:prstGeom prst="rect">
            <a:avLst/>
          </a:prstGeom>
          <a:noFill/>
        </p:spPr>
        <p:txBody>
          <a:bodyPr wrap="square" rtlCol="0">
            <a:spAutoFit/>
          </a:bodyPr>
          <a:lstStyle/>
          <a:p>
            <a:r>
              <a:rPr lang="en-US" sz="2000" dirty="0" smtClean="0"/>
              <a:t>Used ETL approach with python and power bi</a:t>
            </a:r>
            <a:endParaRPr lang="en-US" sz="2000" dirty="0"/>
          </a:p>
        </p:txBody>
      </p:sp>
      <p:sp>
        <p:nvSpPr>
          <p:cNvPr id="5" name="TextBox 4"/>
          <p:cNvSpPr txBox="1"/>
          <p:nvPr/>
        </p:nvSpPr>
        <p:spPr>
          <a:xfrm>
            <a:off x="304800" y="4580389"/>
            <a:ext cx="7467600" cy="1600438"/>
          </a:xfrm>
          <a:prstGeom prst="rect">
            <a:avLst/>
          </a:prstGeom>
          <a:noFill/>
        </p:spPr>
        <p:txBody>
          <a:bodyPr wrap="square" rtlCol="0">
            <a:spAutoFit/>
          </a:bodyPr>
          <a:lstStyle/>
          <a:p>
            <a:pPr algn="just"/>
            <a:r>
              <a:rPr lang="en-US" dirty="0"/>
              <a:t>	</a:t>
            </a:r>
            <a:r>
              <a:rPr lang="en-US" sz="2000" dirty="0"/>
              <a:t>B</a:t>
            </a:r>
            <a:r>
              <a:rPr lang="en-US" sz="2000" dirty="0" smtClean="0"/>
              <a:t>ecause this approach helps to clean the data better and 	handle large datasets using Python which makes it 	smoother and seamless for power Bi to load the cleaned 	data. Hence, this provide accurate and better visuals</a:t>
            </a:r>
            <a:r>
              <a:rPr lang="en-US" dirty="0" smtClean="0"/>
              <a:t>	</a:t>
            </a:r>
            <a:endParaRPr lang="en-US" dirty="0"/>
          </a:p>
        </p:txBody>
      </p:sp>
      <p:sp>
        <p:nvSpPr>
          <p:cNvPr id="6" name="TextBox 5"/>
          <p:cNvSpPr txBox="1"/>
          <p:nvPr/>
        </p:nvSpPr>
        <p:spPr>
          <a:xfrm>
            <a:off x="609600" y="3944439"/>
            <a:ext cx="1524000" cy="584775"/>
          </a:xfrm>
          <a:prstGeom prst="rect">
            <a:avLst/>
          </a:prstGeom>
          <a:noFill/>
        </p:spPr>
        <p:txBody>
          <a:bodyPr wrap="square" rtlCol="0">
            <a:spAutoFit/>
          </a:bodyPr>
          <a:lstStyle/>
          <a:p>
            <a:r>
              <a:rPr lang="en-US" sz="3200" dirty="0" smtClean="0"/>
              <a:t>Why?</a:t>
            </a:r>
            <a:endParaRPr lang="en-US" sz="3200" dirty="0"/>
          </a:p>
        </p:txBody>
      </p:sp>
    </p:spTree>
    <p:extLst>
      <p:ext uri="{BB962C8B-B14F-4D97-AF65-F5344CB8AC3E}">
        <p14:creationId xmlns:p14="http://schemas.microsoft.com/office/powerpoint/2010/main" val="1781388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81000"/>
            <a:ext cx="2885726" cy="584775"/>
          </a:xfrm>
          <a:prstGeom prst="rect">
            <a:avLst/>
          </a:prstGeom>
          <a:noFill/>
        </p:spPr>
        <p:txBody>
          <a:bodyPr wrap="none" rtlCol="0">
            <a:spAutoFit/>
          </a:bodyPr>
          <a:lstStyle/>
          <a:p>
            <a:r>
              <a:rPr lang="en-US" sz="3200" dirty="0" smtClean="0"/>
              <a:t>Data cleaning :</a:t>
            </a:r>
          </a:p>
        </p:txBody>
      </p:sp>
      <p:pic>
        <p:nvPicPr>
          <p:cNvPr id="1026" name="Picture 2" descr="C:\Users\admin\OneDrive\Pictures\Screenshots 1\2025-02-19.png"/>
          <p:cNvPicPr>
            <a:picLocks noChangeAspect="1" noChangeArrowheads="1"/>
          </p:cNvPicPr>
          <p:nvPr/>
        </p:nvPicPr>
        <p:blipFill rotWithShape="1">
          <a:blip r:embed="rId2">
            <a:extLst>
              <a:ext uri="{28A0092B-C50C-407E-A947-70E740481C1C}">
                <a14:useLocalDpi xmlns:a14="http://schemas.microsoft.com/office/drawing/2010/main" val="0"/>
              </a:ext>
            </a:extLst>
          </a:blip>
          <a:srcRect l="30307" t="5032" r="31351" b="5661"/>
          <a:stretch/>
        </p:blipFill>
        <p:spPr bwMode="auto">
          <a:xfrm>
            <a:off x="762000" y="1524000"/>
            <a:ext cx="3451824" cy="47565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admin\OneDrive\Pictures\Screenshots 1\2025-02-19 (15).png"/>
          <p:cNvPicPr>
            <a:picLocks noChangeAspect="1" noChangeArrowheads="1"/>
          </p:cNvPicPr>
          <p:nvPr/>
        </p:nvPicPr>
        <p:blipFill rotWithShape="1">
          <a:blip r:embed="rId3">
            <a:extLst>
              <a:ext uri="{28A0092B-C50C-407E-A947-70E740481C1C}">
                <a14:useLocalDpi xmlns:a14="http://schemas.microsoft.com/office/drawing/2010/main" val="0"/>
              </a:ext>
            </a:extLst>
          </a:blip>
          <a:srcRect l="30275" t="5398" r="30894" b="5532"/>
          <a:stretch/>
        </p:blipFill>
        <p:spPr bwMode="auto">
          <a:xfrm>
            <a:off x="4876800" y="1600200"/>
            <a:ext cx="3686605" cy="47565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71600" y="965775"/>
            <a:ext cx="3657600" cy="381000"/>
          </a:xfrm>
          <a:prstGeom prst="rect">
            <a:avLst/>
          </a:prstGeom>
          <a:noFill/>
        </p:spPr>
        <p:txBody>
          <a:bodyPr wrap="square" rtlCol="0">
            <a:spAutoFit/>
          </a:bodyPr>
          <a:lstStyle/>
          <a:p>
            <a:r>
              <a:rPr lang="en-US" dirty="0" smtClean="0"/>
              <a:t>Data is cleaned using the python</a:t>
            </a:r>
            <a:endParaRPr lang="en-US" dirty="0"/>
          </a:p>
        </p:txBody>
      </p:sp>
    </p:spTree>
    <p:extLst>
      <p:ext uri="{BB962C8B-B14F-4D97-AF65-F5344CB8AC3E}">
        <p14:creationId xmlns:p14="http://schemas.microsoft.com/office/powerpoint/2010/main" val="3608722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7086600" cy="584775"/>
          </a:xfrm>
          <a:prstGeom prst="rect">
            <a:avLst/>
          </a:prstGeom>
          <a:noFill/>
        </p:spPr>
        <p:txBody>
          <a:bodyPr wrap="square" rtlCol="0">
            <a:spAutoFit/>
          </a:bodyPr>
          <a:lstStyle/>
          <a:p>
            <a:r>
              <a:rPr lang="en-US" sz="3200" dirty="0" smtClean="0"/>
              <a:t>Visualization:</a:t>
            </a:r>
            <a:endParaRPr lang="en-US" sz="3200" dirty="0"/>
          </a:p>
        </p:txBody>
      </p:sp>
      <p:pic>
        <p:nvPicPr>
          <p:cNvPr id="2051" name="Picture 3" descr="C:\Users\admin\OneDrive\Pictures\Screenshots 1\2025-02-19 (35).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5722" b="5700"/>
          <a:stretch/>
        </p:blipFill>
        <p:spPr bwMode="auto">
          <a:xfrm>
            <a:off x="152400" y="2044117"/>
            <a:ext cx="4114800" cy="36868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admin\OneDrive\Pictures\Screenshots 1\2025-02-19 (37).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6746" b="7065"/>
          <a:stretch/>
        </p:blipFill>
        <p:spPr bwMode="auto">
          <a:xfrm>
            <a:off x="4495800" y="2044116"/>
            <a:ext cx="4461192" cy="36868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76300" y="1158272"/>
            <a:ext cx="7391400" cy="369332"/>
          </a:xfrm>
          <a:prstGeom prst="rect">
            <a:avLst/>
          </a:prstGeom>
          <a:noFill/>
        </p:spPr>
        <p:txBody>
          <a:bodyPr wrap="square" rtlCol="0">
            <a:spAutoFit/>
          </a:bodyPr>
          <a:lstStyle/>
          <a:p>
            <a:r>
              <a:rPr lang="en-US" dirty="0" smtClean="0"/>
              <a:t>Created Key Visuals using Power Bi</a:t>
            </a:r>
            <a:endParaRPr lang="en-US" dirty="0"/>
          </a:p>
        </p:txBody>
      </p:sp>
    </p:spTree>
    <p:extLst>
      <p:ext uri="{BB962C8B-B14F-4D97-AF65-F5344CB8AC3E}">
        <p14:creationId xmlns:p14="http://schemas.microsoft.com/office/powerpoint/2010/main" val="962683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263</TotalTime>
  <Words>51</Words>
  <Application>Microsoft Office PowerPoint</Application>
  <PresentationFormat>On-screen Show (4:3)</PresentationFormat>
  <Paragraphs>21</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Elemental</vt:lpstr>
      <vt:lpstr>Case Study: 10</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10</dc:title>
  <dc:creator>admin</dc:creator>
  <cp:lastModifiedBy>admin</cp:lastModifiedBy>
  <cp:revision>9</cp:revision>
  <dcterms:created xsi:type="dcterms:W3CDTF">2025-02-19T05:48:26Z</dcterms:created>
  <dcterms:modified xsi:type="dcterms:W3CDTF">2025-02-19T10:11:30Z</dcterms:modified>
</cp:coreProperties>
</file>