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6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43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66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9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24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08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63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3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79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829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4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3EF9-44C0-4E00-9704-1778C9ACF0C7}" type="datetimeFigureOut">
              <a:rPr lang="tr-TR" smtClean="0"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43BE-A498-4166-8B83-A30E97C4F2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65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SECURE PACKET FORWARDING </a:t>
            </a:r>
            <a:br>
              <a:rPr lang="tr-TR" b="1" dirty="0" smtClean="0"/>
            </a:br>
            <a:r>
              <a:rPr lang="tr-TR" b="1" dirty="0" smtClean="0"/>
              <a:t>IN CLOUD-BASED IoT</a:t>
            </a:r>
            <a:br>
              <a:rPr lang="tr-TR" b="1" dirty="0" smtClean="0"/>
            </a:br>
            <a:r>
              <a:rPr lang="tr-TR" sz="2700" b="1" dirty="0" smtClean="0"/>
              <a:t>The mechanisms which prevent packet forwarding from attacks</a:t>
            </a:r>
            <a:r>
              <a:rPr lang="tr-TR" dirty="0" smtClean="0"/>
              <a:t>: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800" dirty="0" smtClean="0"/>
              <a:t>SMART</a:t>
            </a:r>
            <a:endParaRPr lang="tr-T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Secure credit-based incentive scheme </a:t>
            </a:r>
          </a:p>
          <a:p>
            <a:r>
              <a:rPr lang="tr-TR" b="1" dirty="0" smtClean="0"/>
              <a:t>Pi</a:t>
            </a:r>
            <a:r>
              <a:rPr lang="tr-TR" dirty="0" smtClean="0"/>
              <a:t> does not consider the outsider threats. </a:t>
            </a:r>
          </a:p>
          <a:p>
            <a:r>
              <a:rPr lang="tr-TR" dirty="0" smtClean="0"/>
              <a:t>Layer adding collision cannot be solved in both SMART and Pi.</a:t>
            </a:r>
          </a:p>
          <a:p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TCBI</a:t>
            </a:r>
            <a:endParaRPr lang="tr-TR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 smtClean="0"/>
              <a:t>Threshold credit-based incentive mechanism</a:t>
            </a:r>
          </a:p>
          <a:p>
            <a:r>
              <a:rPr lang="tr-TR" dirty="0" smtClean="0"/>
              <a:t>Node </a:t>
            </a:r>
            <a:r>
              <a:rPr lang="tr-TR" dirty="0" smtClean="0"/>
              <a:t>compromise attacks are blocked effectively</a:t>
            </a:r>
          </a:p>
          <a:p>
            <a:r>
              <a:rPr lang="tr-TR" dirty="0"/>
              <a:t>E</a:t>
            </a:r>
            <a:r>
              <a:rPr lang="tr-TR" dirty="0" smtClean="0"/>
              <a:t>quality between IoT users is provided</a:t>
            </a:r>
          </a:p>
          <a:p>
            <a:r>
              <a:rPr lang="tr-TR" dirty="0" smtClean="0"/>
              <a:t>Optimize IoT users’ utility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6492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-292601"/>
            <a:ext cx="10515600" cy="1325563"/>
          </a:xfrm>
        </p:spPr>
        <p:txBody>
          <a:bodyPr/>
          <a:lstStyle/>
          <a:p>
            <a:r>
              <a:rPr lang="tr-TR" b="1" dirty="0" smtClean="0"/>
              <a:t>Comparison of SMART and TCBI</a:t>
            </a:r>
            <a:endParaRPr lang="tr-TR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18147"/>
            <a:ext cx="12191999" cy="60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PRIVACY-PRESERVING AUTHENTICATION 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IN </a:t>
            </a:r>
            <a:r>
              <a:rPr lang="tr-TR" b="1" dirty="0"/>
              <a:t>CLOUD-BASED IoT</a:t>
            </a:r>
            <a:br>
              <a:rPr lang="tr-TR" b="1" dirty="0"/>
            </a:b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Identity/location </a:t>
            </a:r>
            <a:r>
              <a:rPr lang="tr-TR" dirty="0"/>
              <a:t>privacy protection </a:t>
            </a:r>
            <a:endParaRPr lang="tr-TR" dirty="0" smtClean="0"/>
          </a:p>
          <a:p>
            <a:r>
              <a:rPr lang="tr-TR" dirty="0" smtClean="0"/>
              <a:t>Lightweight </a:t>
            </a:r>
            <a:r>
              <a:rPr lang="tr-TR" dirty="0"/>
              <a:t>authentication</a:t>
            </a:r>
            <a:endParaRPr lang="tr-TR" b="1" dirty="0" smtClean="0"/>
          </a:p>
          <a:p>
            <a:r>
              <a:rPr lang="tr-TR" b="1" dirty="0" smtClean="0"/>
              <a:t>Pseudonym technique </a:t>
            </a:r>
            <a:r>
              <a:rPr lang="tr-TR" dirty="0" smtClean="0"/>
              <a:t>is proposed instead of </a:t>
            </a:r>
            <a:r>
              <a:rPr lang="tr-TR" b="1" dirty="0" smtClean="0"/>
              <a:t>Public Key Infrastructure (PKI). </a:t>
            </a:r>
          </a:p>
          <a:p>
            <a:pPr marL="0" indent="0">
              <a:buNone/>
            </a:pPr>
            <a:endParaRPr lang="tr-TR" b="1" dirty="0" smtClean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2095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5609"/>
            <a:ext cx="10515600" cy="1325563"/>
          </a:xfrm>
        </p:spPr>
        <p:txBody>
          <a:bodyPr/>
          <a:lstStyle/>
          <a:p>
            <a:r>
              <a:rPr lang="tr-TR" b="1" dirty="0" smtClean="0"/>
              <a:t>SAVE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r>
              <a:rPr lang="tr-TR" dirty="0" smtClean="0"/>
              <a:t>An </a:t>
            </a:r>
            <a:r>
              <a:rPr lang="tr-TR" dirty="0"/>
              <a:t>efficient privacy </a:t>
            </a:r>
            <a:r>
              <a:rPr lang="tr-TR" dirty="0" smtClean="0"/>
              <a:t>preserving </a:t>
            </a:r>
            <a:r>
              <a:rPr lang="tr-TR" dirty="0"/>
              <a:t>authentication </a:t>
            </a:r>
            <a:r>
              <a:rPr lang="tr-TR" dirty="0" smtClean="0"/>
              <a:t>scheme</a:t>
            </a:r>
          </a:p>
          <a:p>
            <a:r>
              <a:rPr lang="tr-TR" dirty="0" smtClean="0"/>
              <a:t>It filters location based service contents.</a:t>
            </a:r>
          </a:p>
          <a:p>
            <a:r>
              <a:rPr lang="tr-TR" dirty="0" smtClean="0"/>
              <a:t>Prevents duplicate elements</a:t>
            </a:r>
          </a:p>
          <a:p>
            <a:r>
              <a:rPr lang="tr-TR" dirty="0"/>
              <a:t>P</a:t>
            </a:r>
            <a:r>
              <a:rPr lang="en-US" dirty="0" err="1" smtClean="0"/>
              <a:t>hysically</a:t>
            </a:r>
            <a:r>
              <a:rPr lang="en-US" dirty="0" smtClean="0"/>
              <a:t> dynamic tracing attack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en-US" dirty="0" smtClean="0"/>
              <a:t>prevented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873" y="3064042"/>
            <a:ext cx="8077199" cy="37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Efficiency of LBS content filtering mechanism in SAVE</a:t>
            </a:r>
            <a:endParaRPr lang="tr-T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510083"/>
            <a:ext cx="12192000" cy="5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5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SECURE PACKET FORWARDING  IN CLOUD-BASED IoT The mechanisms which prevent packet forwarding from attacks: </vt:lpstr>
      <vt:lpstr>Comparison of SMART and TCBI</vt:lpstr>
      <vt:lpstr>PRIVACY-PRESERVING AUTHENTICATION  IN CLOUD-BASED IoT </vt:lpstr>
      <vt:lpstr>SAVE</vt:lpstr>
      <vt:lpstr>Efficiency of LBS content filtering mechanism in SAVE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Gamze Akyol</dc:creator>
  <cp:lastModifiedBy>Gamze Akyol</cp:lastModifiedBy>
  <cp:revision>7</cp:revision>
  <dcterms:created xsi:type="dcterms:W3CDTF">2017-12-14T19:41:56Z</dcterms:created>
  <dcterms:modified xsi:type="dcterms:W3CDTF">2017-12-14T20:27:25Z</dcterms:modified>
</cp:coreProperties>
</file>