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2" r:id="rId4"/>
    <p:sldId id="264" r:id="rId5"/>
    <p:sldId id="266" r:id="rId6"/>
    <p:sldId id="268" r:id="rId7"/>
    <p:sldId id="270" r:id="rId8"/>
    <p:sldId id="272" r:id="rId9"/>
  </p:sldIdLst>
  <p:sldSz cx="10490200" cy="58928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119" d="100"/>
          <a:sy n="119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4EB9298-976C-4185-9C6B-8C22438A862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5353A5C-C68E-42D9-B9CC-593360B193C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29B260-7D86-4DB8-8D86-674ED9C8FF82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A84AF-6605-4AE3-8C98-9C34DBF3DAC5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1D10BAE-A609-460E-A41A-47AAFB7275C7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5F5266E-B69C-4BDE-97AA-06927B7FAFED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CF9AC13-6837-4482-BBA1-4640CC7A6784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A449077-C14E-4496-A48B-91E6EF7000B4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B178625-B850-4DCD-8CD2-A28AD9948B9E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C47C291-8E54-452B-A6F8-1C89E2FF059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9D09049-2361-4991-B146-D69A23058EF5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18088" y="1748765"/>
            <a:ext cx="4151914" cy="1513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>
            <a:defPPr>
              <a:defRPr>
                <a:latin typeface="Arial Unicode MS"/>
                <a:ea typeface="Arial Unicode MS"/>
              </a:defRPr>
            </a:defPPr>
          </a:lstStyle>
          <a:p>
            <a:r>
              <a:rPr lang="tr-TR" sz="4224" b="1" i="1" dirty="0">
                <a:solidFill>
                  <a:srgbClr val="276E27"/>
                </a:solidFill>
              </a:rPr>
              <a:t>F</a:t>
            </a:r>
            <a:r>
              <a:rPr sz="4224" b="1" i="1" dirty="0" err="1">
                <a:solidFill>
                  <a:srgbClr val="276E27"/>
                </a:solidFill>
              </a:rPr>
              <a:t>ood</a:t>
            </a:r>
            <a:r>
              <a:rPr sz="4224" b="1" i="1" dirty="0">
                <a:solidFill>
                  <a:srgbClr val="276E27"/>
                </a:solidFill>
              </a:rPr>
              <a:t> </a:t>
            </a:r>
            <a:r>
              <a:rPr lang="tr-TR" sz="4224" b="1" i="1" dirty="0">
                <a:solidFill>
                  <a:srgbClr val="276E27"/>
                </a:solidFill>
              </a:rPr>
              <a:t>C</a:t>
            </a:r>
            <a:r>
              <a:rPr sz="4224" b="1" i="1" dirty="0" err="1">
                <a:solidFill>
                  <a:srgbClr val="276E27"/>
                </a:solidFill>
              </a:rPr>
              <a:t>ompany</a:t>
            </a:r>
            <a:br>
              <a:rPr sz="4224" b="1" i="1" dirty="0">
                <a:solidFill>
                  <a:srgbClr val="276E27"/>
                </a:solidFill>
              </a:rPr>
            </a:br>
            <a:r>
              <a:rPr lang="tr-TR" sz="4224" b="1" i="1" dirty="0">
                <a:solidFill>
                  <a:srgbClr val="46C646"/>
                </a:solidFill>
              </a:rPr>
              <a:t>B</a:t>
            </a:r>
            <a:r>
              <a:rPr sz="4224" b="1" i="1" dirty="0" err="1">
                <a:solidFill>
                  <a:srgbClr val="46C646"/>
                </a:solidFill>
              </a:rPr>
              <a:t>usiness</a:t>
            </a:r>
            <a:r>
              <a:rPr sz="4224" b="1" i="1" dirty="0">
                <a:solidFill>
                  <a:srgbClr val="46C646"/>
                </a:solidFill>
              </a:rPr>
              <a:t> </a:t>
            </a:r>
            <a:r>
              <a:rPr lang="tr-TR" sz="4224" b="1" i="1" dirty="0">
                <a:solidFill>
                  <a:srgbClr val="46C646"/>
                </a:solidFill>
              </a:rPr>
              <a:t>R</a:t>
            </a:r>
            <a:r>
              <a:rPr sz="4224" b="1" i="1" dirty="0" err="1">
                <a:solidFill>
                  <a:srgbClr val="46C646"/>
                </a:solidFill>
              </a:rPr>
              <a:t>eport</a:t>
            </a:r>
            <a:r>
              <a:rPr sz="4224" b="1" i="1" dirty="0">
                <a:solidFill>
                  <a:srgbClr val="46C646"/>
                </a:solidFill>
              </a:rPr>
              <a:t> </a:t>
            </a:r>
          </a:p>
        </p:txBody>
      </p:sp>
      <p:sp>
        <p:nvSpPr>
          <p:cNvPr id="3" name="New shape"/>
          <p:cNvSpPr/>
          <p:nvPr/>
        </p:nvSpPr>
        <p:spPr>
          <a:xfrm>
            <a:off x="2185169" y="4153276"/>
            <a:ext cx="1529088" cy="437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>
            <a:defPPr>
              <a:defRPr>
                <a:latin typeface="Arial Unicode MS"/>
                <a:ea typeface="Arial Unicode MS"/>
              </a:defRPr>
            </a:defPPr>
          </a:lstStyle>
          <a:p>
            <a:pPr algn="ctr"/>
            <a:r>
              <a:rPr sz="1159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Gamze </a:t>
            </a:r>
            <a:r>
              <a:rPr sz="1159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Çifçi</a:t>
            </a:r>
            <a:endParaRPr sz="115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1748332" y="5027823"/>
            <a:ext cx="1747837" cy="796169"/>
          </a:xfrm>
          <a:prstGeom prst="rect">
            <a:avLst/>
          </a:prstGeom>
        </p:spPr>
      </p:pic>
      <p:pic>
        <p:nvPicPr>
          <p:cNvPr id="5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655583" y="5027823"/>
            <a:ext cx="873506" cy="872732"/>
          </a:xfrm>
          <a:prstGeom prst="rect">
            <a:avLst/>
          </a:prstGeom>
        </p:spPr>
      </p:pic>
      <p:pic>
        <p:nvPicPr>
          <p:cNvPr id="6" name="New picture"/>
          <p:cNvPicPr/>
          <p:nvPr/>
        </p:nvPicPr>
        <p:blipFill>
          <a:blip r:embed="rId4"/>
          <a:stretch>
            <a:fillRect/>
          </a:stretch>
        </p:blipFill>
        <p:spPr>
          <a:xfrm>
            <a:off x="3933666" y="0"/>
            <a:ext cx="8960409" cy="596144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245600" y="2472074"/>
            <a:ext cx="6074635" cy="1443736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184876" y="416242"/>
            <a:ext cx="2179347" cy="1325880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4"/>
          <a:stretch>
            <a:fillRect/>
          </a:stretch>
        </p:blipFill>
        <p:spPr>
          <a:xfrm>
            <a:off x="2200904" y="362253"/>
            <a:ext cx="2003835" cy="1443736"/>
          </a:xfrm>
          <a:prstGeom prst="rect">
            <a:avLst/>
          </a:prstGeom>
        </p:spPr>
      </p:pic>
      <p:pic>
        <p:nvPicPr>
          <p:cNvPr id="5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6485639" y="531798"/>
            <a:ext cx="1851550" cy="1094768"/>
          </a:xfrm>
          <a:prstGeom prst="rect">
            <a:avLst/>
          </a:prstGeom>
        </p:spPr>
      </p:pic>
      <p:pic>
        <p:nvPicPr>
          <p:cNvPr id="6" name="New picture"/>
          <p:cNvPicPr/>
          <p:nvPr/>
        </p:nvPicPr>
        <p:blipFill>
          <a:blip r:embed="rId6"/>
          <a:stretch>
            <a:fillRect/>
          </a:stretch>
        </p:blipFill>
        <p:spPr>
          <a:xfrm>
            <a:off x="4077085" y="416242"/>
            <a:ext cx="2179347" cy="1325880"/>
          </a:xfrm>
          <a:prstGeom prst="rect">
            <a:avLst/>
          </a:prstGeom>
        </p:spPr>
      </p:pic>
      <p:pic>
        <p:nvPicPr>
          <p:cNvPr id="7" name="New picture"/>
          <p:cNvPicPr/>
          <p:nvPr/>
        </p:nvPicPr>
        <p:blipFill>
          <a:blip r:embed="rId7"/>
          <a:stretch>
            <a:fillRect/>
          </a:stretch>
        </p:blipFill>
        <p:spPr>
          <a:xfrm>
            <a:off x="8359400" y="474506"/>
            <a:ext cx="1891467" cy="1219230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>
          <a:blip r:embed="rId8"/>
          <a:stretch>
            <a:fillRect/>
          </a:stretch>
        </p:blipFill>
        <p:spPr>
          <a:xfrm>
            <a:off x="8601135" y="1530417"/>
            <a:ext cx="1643465" cy="2018912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>
          <a:blip r:embed="rId9"/>
          <a:stretch>
            <a:fillRect/>
          </a:stretch>
        </p:blipFill>
        <p:spPr>
          <a:xfrm>
            <a:off x="6728566" y="1483406"/>
            <a:ext cx="1548260" cy="2065922"/>
          </a:xfrm>
          <a:prstGeom prst="rect">
            <a:avLst/>
          </a:prstGeom>
        </p:spPr>
      </p:pic>
      <p:pic>
        <p:nvPicPr>
          <p:cNvPr id="10" name="New picture"/>
          <p:cNvPicPr/>
          <p:nvPr/>
        </p:nvPicPr>
        <p:blipFill>
          <a:blip r:embed="rId10"/>
          <a:stretch>
            <a:fillRect/>
          </a:stretch>
        </p:blipFill>
        <p:spPr>
          <a:xfrm>
            <a:off x="1212652" y="1661637"/>
            <a:ext cx="4248472" cy="679215"/>
          </a:xfrm>
          <a:prstGeom prst="rect">
            <a:avLst/>
          </a:prstGeom>
        </p:spPr>
      </p:pic>
      <p:pic>
        <p:nvPicPr>
          <p:cNvPr id="11" name="New picture"/>
          <p:cNvPicPr/>
          <p:nvPr/>
        </p:nvPicPr>
        <p:blipFill>
          <a:blip r:embed="rId11"/>
          <a:stretch>
            <a:fillRect/>
          </a:stretch>
        </p:blipFill>
        <p:spPr>
          <a:xfrm>
            <a:off x="6728566" y="4010091"/>
            <a:ext cx="3483663" cy="1789107"/>
          </a:xfrm>
          <a:prstGeom prst="rect">
            <a:avLst/>
          </a:prstGeom>
        </p:spPr>
      </p:pic>
      <p:pic>
        <p:nvPicPr>
          <p:cNvPr id="12" name="New picture"/>
          <p:cNvPicPr/>
          <p:nvPr/>
        </p:nvPicPr>
        <p:blipFill>
          <a:blip r:embed="rId12"/>
          <a:stretch>
            <a:fillRect/>
          </a:stretch>
        </p:blipFill>
        <p:spPr>
          <a:xfrm>
            <a:off x="190966" y="3975511"/>
            <a:ext cx="6232224" cy="17891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66498C-C6D1-41A1-B386-2AC848F43055}"/>
              </a:ext>
            </a:extLst>
          </p:cNvPr>
          <p:cNvSpPr txBox="1"/>
          <p:nvPr/>
        </p:nvSpPr>
        <p:spPr>
          <a:xfrm>
            <a:off x="0" y="93602"/>
            <a:ext cx="1047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SALES REPORT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157353" y="2887472"/>
            <a:ext cx="1232599" cy="962491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3" y="4812453"/>
            <a:ext cx="1232599" cy="870251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4"/>
          <a:stretch>
            <a:fillRect/>
          </a:stretch>
        </p:blipFill>
        <p:spPr>
          <a:xfrm>
            <a:off x="157353" y="3849963"/>
            <a:ext cx="1232599" cy="962491"/>
          </a:xfrm>
          <a:prstGeom prst="rect">
            <a:avLst/>
          </a:prstGeom>
        </p:spPr>
      </p:pic>
      <p:pic>
        <p:nvPicPr>
          <p:cNvPr id="6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1581154" y="2947996"/>
            <a:ext cx="4930394" cy="2826948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>
          <a:blip r:embed="rId6"/>
          <a:stretch>
            <a:fillRect/>
          </a:stretch>
        </p:blipFill>
        <p:spPr>
          <a:xfrm>
            <a:off x="6612534" y="568178"/>
            <a:ext cx="3697795" cy="52515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4D4057-19F5-48DB-AB78-1FC55A2D94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838" y="543130"/>
            <a:ext cx="3300804" cy="23031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7A9B07-A492-4319-A66C-D54B6514BBA1}"/>
              </a:ext>
            </a:extLst>
          </p:cNvPr>
          <p:cNvSpPr txBox="1"/>
          <p:nvPr/>
        </p:nvSpPr>
        <p:spPr>
          <a:xfrm>
            <a:off x="1" y="73075"/>
            <a:ext cx="1047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SALES REPORT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72C935-9635-44F4-8495-06C07706CF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3012" y="539125"/>
            <a:ext cx="1296144" cy="215291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701531" y="570136"/>
            <a:ext cx="9237537" cy="2435192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701531" y="3306440"/>
            <a:ext cx="9237537" cy="25863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87DE15-6A1D-4A21-B102-FA69339F9282}"/>
              </a:ext>
            </a:extLst>
          </p:cNvPr>
          <p:cNvSpPr txBox="1"/>
          <p:nvPr/>
        </p:nvSpPr>
        <p:spPr>
          <a:xfrm>
            <a:off x="0" y="93602"/>
            <a:ext cx="1047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PRODUCT ALL &amp; TOTAL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151567" y="570136"/>
            <a:ext cx="5752126" cy="4991748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5925081" y="570136"/>
            <a:ext cx="4119213" cy="2674412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4"/>
          <a:stretch>
            <a:fillRect/>
          </a:stretch>
        </p:blipFill>
        <p:spPr>
          <a:xfrm>
            <a:off x="5935632" y="3378448"/>
            <a:ext cx="4108662" cy="2324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289550-7F9D-400B-BF4B-91F626838A98}"/>
              </a:ext>
            </a:extLst>
          </p:cNvPr>
          <p:cNvSpPr txBox="1"/>
          <p:nvPr/>
        </p:nvSpPr>
        <p:spPr>
          <a:xfrm>
            <a:off x="1" y="73075"/>
            <a:ext cx="1047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PRODUCT TYPE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420564" y="858168"/>
            <a:ext cx="3064996" cy="1872208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7395441" y="1960749"/>
            <a:ext cx="2629544" cy="1539985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4"/>
          <a:stretch>
            <a:fillRect/>
          </a:stretch>
        </p:blipFill>
        <p:spPr>
          <a:xfrm>
            <a:off x="7382868" y="3146861"/>
            <a:ext cx="2629544" cy="1539985"/>
          </a:xfrm>
          <a:prstGeom prst="rect">
            <a:avLst/>
          </a:prstGeom>
        </p:spPr>
      </p:pic>
      <p:pic>
        <p:nvPicPr>
          <p:cNvPr id="5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7388597" y="4602584"/>
            <a:ext cx="2629544" cy="1172360"/>
          </a:xfrm>
          <a:prstGeom prst="rect">
            <a:avLst/>
          </a:prstGeom>
        </p:spPr>
      </p:pic>
      <p:pic>
        <p:nvPicPr>
          <p:cNvPr id="6" name="New picture"/>
          <p:cNvPicPr/>
          <p:nvPr/>
        </p:nvPicPr>
        <p:blipFill>
          <a:blip r:embed="rId6"/>
          <a:stretch>
            <a:fillRect/>
          </a:stretch>
        </p:blipFill>
        <p:spPr>
          <a:xfrm>
            <a:off x="3856246" y="858168"/>
            <a:ext cx="2958236" cy="2149794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>
          <a:blip r:embed="rId7"/>
          <a:stretch>
            <a:fillRect/>
          </a:stretch>
        </p:blipFill>
        <p:spPr>
          <a:xfrm>
            <a:off x="3856246" y="3223796"/>
            <a:ext cx="2958236" cy="2694974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>
          <a:blip r:embed="rId8"/>
          <a:stretch>
            <a:fillRect/>
          </a:stretch>
        </p:blipFill>
        <p:spPr>
          <a:xfrm>
            <a:off x="7333332" y="858168"/>
            <a:ext cx="2629544" cy="11549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C76CEB-C744-4E14-A2A4-AB7290D067E4}"/>
              </a:ext>
            </a:extLst>
          </p:cNvPr>
          <p:cNvSpPr txBox="1"/>
          <p:nvPr/>
        </p:nvSpPr>
        <p:spPr>
          <a:xfrm>
            <a:off x="1" y="73075"/>
            <a:ext cx="1047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CUSTOMER / PRODUCT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248405-EBDC-44DF-A914-594C96F071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933" y="2946210"/>
            <a:ext cx="3594584" cy="249840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227194" y="2586360"/>
            <a:ext cx="3286929" cy="3189868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3660924" y="786160"/>
            <a:ext cx="6573858" cy="2582556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4"/>
          <a:stretch>
            <a:fillRect/>
          </a:stretch>
        </p:blipFill>
        <p:spPr>
          <a:xfrm>
            <a:off x="227194" y="970930"/>
            <a:ext cx="3286929" cy="962491"/>
          </a:xfrm>
          <a:prstGeom prst="rect">
            <a:avLst/>
          </a:prstGeom>
        </p:spPr>
      </p:pic>
      <p:pic>
        <p:nvPicPr>
          <p:cNvPr id="5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157351" y="1933421"/>
            <a:ext cx="3286929" cy="481245"/>
          </a:xfrm>
          <a:prstGeom prst="rect">
            <a:avLst/>
          </a:prstGeom>
        </p:spPr>
      </p:pic>
      <p:pic>
        <p:nvPicPr>
          <p:cNvPr id="6" name="New picture"/>
          <p:cNvPicPr/>
          <p:nvPr/>
        </p:nvPicPr>
        <p:blipFill>
          <a:blip r:embed="rId6"/>
          <a:stretch>
            <a:fillRect/>
          </a:stretch>
        </p:blipFill>
        <p:spPr>
          <a:xfrm>
            <a:off x="3804940" y="3522464"/>
            <a:ext cx="6429842" cy="22537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71E80B-149D-4B57-B273-6667E6B24639}"/>
              </a:ext>
            </a:extLst>
          </p:cNvPr>
          <p:cNvSpPr txBox="1"/>
          <p:nvPr/>
        </p:nvSpPr>
        <p:spPr>
          <a:xfrm>
            <a:off x="0" y="93602"/>
            <a:ext cx="1047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ALL SALES BY DAY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636588" y="3110648"/>
            <a:ext cx="4143466" cy="2664296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636588" y="714152"/>
            <a:ext cx="4143466" cy="2173320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4"/>
          <a:stretch>
            <a:fillRect/>
          </a:stretch>
        </p:blipFill>
        <p:spPr>
          <a:xfrm>
            <a:off x="5087747" y="858168"/>
            <a:ext cx="4930394" cy="49167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7C6907-74B9-44D8-8EB2-37C5AC885053}"/>
              </a:ext>
            </a:extLst>
          </p:cNvPr>
          <p:cNvSpPr txBox="1"/>
          <p:nvPr/>
        </p:nvSpPr>
        <p:spPr>
          <a:xfrm>
            <a:off x="0" y="93602"/>
            <a:ext cx="1047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ANALYSİS BY EMPLOYEE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0.08.14"/>
  <p:tag name="AS_TITLE" val="Aspose.Slides for .NET 4.0 Client Profile"/>
  <p:tag name="AS_VERSION" val="20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19</TotalTime>
  <Words>31</Words>
  <Application>Microsoft Office PowerPoint</Application>
  <PresentationFormat>Custom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Qlik Sense</dc:title>
  <dc:creator>gamze çifçi</dc:creator>
  <cp:lastModifiedBy>Gamze Cifci</cp:lastModifiedBy>
  <cp:revision>5</cp:revision>
  <cp:lastPrinted>2022-03-14T16:13:15Z</cp:lastPrinted>
  <dcterms:created xsi:type="dcterms:W3CDTF">2022-03-14T13:13:15Z</dcterms:created>
  <dcterms:modified xsi:type="dcterms:W3CDTF">2022-04-11T11:57:42Z</dcterms:modified>
</cp:coreProperties>
</file>