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2" r:id="rId4"/>
    <p:sldId id="264" r:id="rId5"/>
    <p:sldId id="266" r:id="rId6"/>
    <p:sldId id="268" r:id="rId7"/>
    <p:sldId id="270" r:id="rId8"/>
    <p:sldId id="272" r:id="rId9"/>
  </p:sldIdLst>
  <p:sldSz cx="10490200" cy="58928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 varScale="1">
        <p:scale>
          <a:sx n="98" d="100"/>
          <a:sy n="98" d="100"/>
        </p:scale>
        <p:origin x="78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4EB9298-976C-4185-9C6B-8C22438A862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5353A5C-C68E-42D9-B9CC-593360B193C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929B260-7D86-4DB8-8D86-674ED9C8FF82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A84AF-6605-4AE3-8C98-9C34DBF3DAC5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1D10BAE-A609-460E-A41A-47AAFB7275C7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5F5266E-B69C-4BDE-97AA-06927B7FAFED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CF9AC13-6837-4482-BBA1-4640CC7A6784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A449077-C14E-4496-A48B-91E6EF7000B4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B178625-B850-4DCD-8CD2-A28AD9948B9E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C47C291-8E54-452B-A6F8-1C89E2FF059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9D09049-2361-4991-B146-D69A23058EF5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18088" y="1748765"/>
            <a:ext cx="4151914" cy="1513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>
            <a:defPPr>
              <a:defRPr>
                <a:latin typeface="Arial Unicode MS"/>
                <a:ea typeface="Arial Unicode MS"/>
              </a:defRPr>
            </a:defPPr>
          </a:lstStyle>
          <a:p>
            <a:r>
              <a:rPr lang="tr-TR" sz="4224" b="1" i="1" dirty="0">
                <a:solidFill>
                  <a:srgbClr val="276E27"/>
                </a:solidFill>
              </a:rPr>
              <a:t>F</a:t>
            </a:r>
            <a:r>
              <a:rPr sz="4224" b="1" i="1" dirty="0" err="1">
                <a:solidFill>
                  <a:srgbClr val="276E27"/>
                </a:solidFill>
              </a:rPr>
              <a:t>ood</a:t>
            </a:r>
            <a:r>
              <a:rPr sz="4224" b="1" i="1" dirty="0">
                <a:solidFill>
                  <a:srgbClr val="276E27"/>
                </a:solidFill>
              </a:rPr>
              <a:t> </a:t>
            </a:r>
            <a:r>
              <a:rPr lang="tr-TR" sz="4224" b="1" i="1" dirty="0">
                <a:solidFill>
                  <a:srgbClr val="276E27"/>
                </a:solidFill>
              </a:rPr>
              <a:t>C</a:t>
            </a:r>
            <a:r>
              <a:rPr sz="4224" b="1" i="1" dirty="0" err="1">
                <a:solidFill>
                  <a:srgbClr val="276E27"/>
                </a:solidFill>
              </a:rPr>
              <a:t>ompany</a:t>
            </a:r>
            <a:br>
              <a:rPr sz="4224" b="1" i="1" dirty="0">
                <a:solidFill>
                  <a:srgbClr val="276E27"/>
                </a:solidFill>
              </a:rPr>
            </a:br>
            <a:r>
              <a:rPr lang="tr-TR" sz="4224" b="1" i="1" dirty="0">
                <a:solidFill>
                  <a:srgbClr val="46C646"/>
                </a:solidFill>
              </a:rPr>
              <a:t>B</a:t>
            </a:r>
            <a:r>
              <a:rPr sz="4224" b="1" i="1" dirty="0" err="1">
                <a:solidFill>
                  <a:srgbClr val="46C646"/>
                </a:solidFill>
              </a:rPr>
              <a:t>usiness</a:t>
            </a:r>
            <a:r>
              <a:rPr sz="4224" b="1" i="1" dirty="0">
                <a:solidFill>
                  <a:srgbClr val="46C646"/>
                </a:solidFill>
              </a:rPr>
              <a:t> </a:t>
            </a:r>
            <a:r>
              <a:rPr lang="tr-TR" sz="4224" b="1" i="1" dirty="0">
                <a:solidFill>
                  <a:srgbClr val="46C646"/>
                </a:solidFill>
              </a:rPr>
              <a:t>R</a:t>
            </a:r>
            <a:r>
              <a:rPr sz="4224" b="1" i="1" dirty="0" err="1">
                <a:solidFill>
                  <a:srgbClr val="46C646"/>
                </a:solidFill>
              </a:rPr>
              <a:t>eport</a:t>
            </a:r>
            <a:r>
              <a:rPr sz="4224" b="1" i="1" dirty="0">
                <a:solidFill>
                  <a:srgbClr val="46C646"/>
                </a:solidFill>
              </a:rPr>
              <a:t> </a:t>
            </a:r>
          </a:p>
        </p:txBody>
      </p:sp>
      <p:sp>
        <p:nvSpPr>
          <p:cNvPr id="3" name="New shape"/>
          <p:cNvSpPr/>
          <p:nvPr/>
        </p:nvSpPr>
        <p:spPr>
          <a:xfrm>
            <a:off x="2185169" y="4153276"/>
            <a:ext cx="1529088" cy="437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>
            <a:defPPr>
              <a:defRPr>
                <a:latin typeface="Arial Unicode MS"/>
                <a:ea typeface="Arial Unicode MS"/>
              </a:defRPr>
            </a:defPPr>
          </a:lstStyle>
          <a:p>
            <a:pPr algn="ctr"/>
            <a:r>
              <a:rPr sz="1159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Gamze </a:t>
            </a:r>
            <a:r>
              <a:rPr sz="1159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Çifçi</a:t>
            </a:r>
            <a:endParaRPr sz="1159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1748332" y="5027823"/>
            <a:ext cx="1747837" cy="796169"/>
          </a:xfrm>
          <a:prstGeom prst="rect">
            <a:avLst/>
          </a:prstGeom>
        </p:spPr>
      </p:pic>
      <p:pic>
        <p:nvPicPr>
          <p:cNvPr id="5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655583" y="5027823"/>
            <a:ext cx="873506" cy="872732"/>
          </a:xfrm>
          <a:prstGeom prst="rect">
            <a:avLst/>
          </a:prstGeom>
        </p:spPr>
      </p:pic>
      <p:pic>
        <p:nvPicPr>
          <p:cNvPr id="6" name="New picture"/>
          <p:cNvPicPr/>
          <p:nvPr/>
        </p:nvPicPr>
        <p:blipFill>
          <a:blip r:embed="rId4"/>
          <a:stretch>
            <a:fillRect/>
          </a:stretch>
        </p:blipFill>
        <p:spPr>
          <a:xfrm>
            <a:off x="3933666" y="0"/>
            <a:ext cx="8960409" cy="596144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472058" y="2286449"/>
            <a:ext cx="5709145" cy="1443736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153590" y="176784"/>
            <a:ext cx="2179347" cy="1325880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>
          <a:blip r:embed="rId4"/>
          <a:stretch>
            <a:fillRect/>
          </a:stretch>
        </p:blipFill>
        <p:spPr>
          <a:xfrm>
            <a:off x="2305162" y="135177"/>
            <a:ext cx="2003835" cy="1443736"/>
          </a:xfrm>
          <a:prstGeom prst="rect">
            <a:avLst/>
          </a:prstGeom>
        </p:spPr>
      </p:pic>
      <p:pic>
        <p:nvPicPr>
          <p:cNvPr id="5" name="New picture"/>
          <p:cNvPicPr/>
          <p:nvPr/>
        </p:nvPicPr>
        <p:blipFill>
          <a:blip r:embed="rId5"/>
          <a:stretch>
            <a:fillRect/>
          </a:stretch>
        </p:blipFill>
        <p:spPr>
          <a:xfrm>
            <a:off x="6181204" y="100535"/>
            <a:ext cx="2201875" cy="1443736"/>
          </a:xfrm>
          <a:prstGeom prst="rect">
            <a:avLst/>
          </a:prstGeom>
        </p:spPr>
      </p:pic>
      <p:pic>
        <p:nvPicPr>
          <p:cNvPr id="6" name="New picture"/>
          <p:cNvPicPr/>
          <p:nvPr/>
        </p:nvPicPr>
        <p:blipFill>
          <a:blip r:embed="rId6"/>
          <a:stretch>
            <a:fillRect/>
          </a:stretch>
        </p:blipFill>
        <p:spPr>
          <a:xfrm>
            <a:off x="4184443" y="117856"/>
            <a:ext cx="2179347" cy="1443736"/>
          </a:xfrm>
          <a:prstGeom prst="rect">
            <a:avLst/>
          </a:prstGeom>
        </p:spPr>
      </p:pic>
      <p:pic>
        <p:nvPicPr>
          <p:cNvPr id="7" name="New picture"/>
          <p:cNvPicPr/>
          <p:nvPr/>
        </p:nvPicPr>
        <p:blipFill>
          <a:blip r:embed="rId7"/>
          <a:stretch>
            <a:fillRect/>
          </a:stretch>
        </p:blipFill>
        <p:spPr>
          <a:xfrm>
            <a:off x="8243071" y="117856"/>
            <a:ext cx="2254217" cy="1443736"/>
          </a:xfrm>
          <a:prstGeom prst="rect">
            <a:avLst/>
          </a:prstGeom>
        </p:spPr>
      </p:pic>
      <p:pic>
        <p:nvPicPr>
          <p:cNvPr id="8" name="New picture"/>
          <p:cNvPicPr/>
          <p:nvPr/>
        </p:nvPicPr>
        <p:blipFill>
          <a:blip r:embed="rId8"/>
          <a:stretch>
            <a:fillRect/>
          </a:stretch>
        </p:blipFill>
        <p:spPr>
          <a:xfrm>
            <a:off x="8548446" y="1443736"/>
            <a:ext cx="1643465" cy="2406227"/>
          </a:xfrm>
          <a:prstGeom prst="rect">
            <a:avLst/>
          </a:prstGeom>
        </p:spPr>
      </p:pic>
      <p:pic>
        <p:nvPicPr>
          <p:cNvPr id="9" name="New picture"/>
          <p:cNvPicPr/>
          <p:nvPr/>
        </p:nvPicPr>
        <p:blipFill>
          <a:blip r:embed="rId9"/>
          <a:stretch>
            <a:fillRect/>
          </a:stretch>
        </p:blipFill>
        <p:spPr>
          <a:xfrm>
            <a:off x="6705424" y="1425215"/>
            <a:ext cx="1582015" cy="2227504"/>
          </a:xfrm>
          <a:prstGeom prst="rect">
            <a:avLst/>
          </a:prstGeom>
        </p:spPr>
      </p:pic>
      <p:pic>
        <p:nvPicPr>
          <p:cNvPr id="10" name="New picture"/>
          <p:cNvPicPr/>
          <p:nvPr/>
        </p:nvPicPr>
        <p:blipFill>
          <a:blip r:embed="rId10"/>
          <a:stretch>
            <a:fillRect/>
          </a:stretch>
        </p:blipFill>
        <p:spPr>
          <a:xfrm>
            <a:off x="807381" y="1381819"/>
            <a:ext cx="4930394" cy="962491"/>
          </a:xfrm>
          <a:prstGeom prst="rect">
            <a:avLst/>
          </a:prstGeom>
        </p:spPr>
      </p:pic>
      <p:pic>
        <p:nvPicPr>
          <p:cNvPr id="11" name="New picture"/>
          <p:cNvPicPr/>
          <p:nvPr/>
        </p:nvPicPr>
        <p:blipFill>
          <a:blip r:embed="rId11"/>
          <a:stretch>
            <a:fillRect/>
          </a:stretch>
        </p:blipFill>
        <p:spPr>
          <a:xfrm>
            <a:off x="6708248" y="3880545"/>
            <a:ext cx="3483663" cy="1924981"/>
          </a:xfrm>
          <a:prstGeom prst="rect">
            <a:avLst/>
          </a:prstGeom>
        </p:spPr>
      </p:pic>
      <p:pic>
        <p:nvPicPr>
          <p:cNvPr id="12" name="New picture"/>
          <p:cNvPicPr/>
          <p:nvPr/>
        </p:nvPicPr>
        <p:blipFill>
          <a:blip r:embed="rId12"/>
          <a:stretch>
            <a:fillRect/>
          </a:stretch>
        </p:blipFill>
        <p:spPr>
          <a:xfrm>
            <a:off x="190967" y="3818502"/>
            <a:ext cx="6232224" cy="192498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157353" y="2887472"/>
            <a:ext cx="1232599" cy="962491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3" y="4812453"/>
            <a:ext cx="1232599" cy="962491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>
          <a:blip r:embed="rId4"/>
          <a:stretch>
            <a:fillRect/>
          </a:stretch>
        </p:blipFill>
        <p:spPr>
          <a:xfrm>
            <a:off x="157353" y="3849963"/>
            <a:ext cx="1232599" cy="962491"/>
          </a:xfrm>
          <a:prstGeom prst="rect">
            <a:avLst/>
          </a:prstGeom>
        </p:spPr>
      </p:pic>
      <p:pic>
        <p:nvPicPr>
          <p:cNvPr id="5" name="New picture"/>
          <p:cNvPicPr/>
          <p:nvPr/>
        </p:nvPicPr>
        <p:blipFill>
          <a:blip r:embed="rId5"/>
          <a:stretch>
            <a:fillRect/>
          </a:stretch>
        </p:blipFill>
        <p:spPr>
          <a:xfrm>
            <a:off x="4371681" y="186985"/>
            <a:ext cx="1584176" cy="2700487"/>
          </a:xfrm>
          <a:prstGeom prst="rect">
            <a:avLst/>
          </a:prstGeom>
        </p:spPr>
      </p:pic>
      <p:pic>
        <p:nvPicPr>
          <p:cNvPr id="6" name="New picture"/>
          <p:cNvPicPr/>
          <p:nvPr/>
        </p:nvPicPr>
        <p:blipFill>
          <a:blip r:embed="rId6"/>
          <a:stretch>
            <a:fillRect/>
          </a:stretch>
        </p:blipFill>
        <p:spPr>
          <a:xfrm>
            <a:off x="1389951" y="2887472"/>
            <a:ext cx="4930394" cy="2887472"/>
          </a:xfrm>
          <a:prstGeom prst="rect">
            <a:avLst/>
          </a:prstGeom>
        </p:spPr>
      </p:pic>
      <p:pic>
        <p:nvPicPr>
          <p:cNvPr id="7" name="New picture"/>
          <p:cNvPicPr/>
          <p:nvPr/>
        </p:nvPicPr>
        <p:blipFill>
          <a:blip r:embed="rId7"/>
          <a:stretch>
            <a:fillRect/>
          </a:stretch>
        </p:blipFill>
        <p:spPr>
          <a:xfrm>
            <a:off x="348556" y="174043"/>
            <a:ext cx="3697795" cy="2700487"/>
          </a:xfrm>
          <a:prstGeom prst="rect">
            <a:avLst/>
          </a:prstGeom>
        </p:spPr>
      </p:pic>
      <p:pic>
        <p:nvPicPr>
          <p:cNvPr id="8" name="New picture"/>
          <p:cNvPicPr/>
          <p:nvPr/>
        </p:nvPicPr>
        <p:blipFill>
          <a:blip r:embed="rId8"/>
          <a:stretch>
            <a:fillRect/>
          </a:stretch>
        </p:blipFill>
        <p:spPr>
          <a:xfrm>
            <a:off x="6415358" y="143546"/>
            <a:ext cx="3697795" cy="577494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701531" y="117856"/>
            <a:ext cx="9237537" cy="2887472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701531" y="3005328"/>
            <a:ext cx="9237537" cy="288747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146802" y="69044"/>
            <a:ext cx="5752126" cy="5636856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5898928" y="186900"/>
            <a:ext cx="4119213" cy="2769616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>
          <a:blip r:embed="rId4"/>
          <a:stretch>
            <a:fillRect/>
          </a:stretch>
        </p:blipFill>
        <p:spPr>
          <a:xfrm>
            <a:off x="5909479" y="2887472"/>
            <a:ext cx="4108662" cy="288747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472059" y="0"/>
            <a:ext cx="2958236" cy="1539985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7388597" y="1154989"/>
            <a:ext cx="2629544" cy="1539985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>
          <a:blip r:embed="rId4"/>
          <a:stretch>
            <a:fillRect/>
          </a:stretch>
        </p:blipFill>
        <p:spPr>
          <a:xfrm>
            <a:off x="7388597" y="2694974"/>
            <a:ext cx="2629544" cy="1539985"/>
          </a:xfrm>
          <a:prstGeom prst="rect">
            <a:avLst/>
          </a:prstGeom>
        </p:spPr>
      </p:pic>
      <p:pic>
        <p:nvPicPr>
          <p:cNvPr id="5" name="New picture"/>
          <p:cNvPicPr/>
          <p:nvPr/>
        </p:nvPicPr>
        <p:blipFill>
          <a:blip r:embed="rId5"/>
          <a:stretch>
            <a:fillRect/>
          </a:stretch>
        </p:blipFill>
        <p:spPr>
          <a:xfrm>
            <a:off x="7388597" y="4234959"/>
            <a:ext cx="2629544" cy="1539985"/>
          </a:xfrm>
          <a:prstGeom prst="rect">
            <a:avLst/>
          </a:prstGeom>
        </p:spPr>
      </p:pic>
      <p:pic>
        <p:nvPicPr>
          <p:cNvPr id="6" name="New picture"/>
          <p:cNvPicPr/>
          <p:nvPr/>
        </p:nvPicPr>
        <p:blipFill>
          <a:blip r:embed="rId6"/>
          <a:stretch>
            <a:fillRect/>
          </a:stretch>
        </p:blipFill>
        <p:spPr>
          <a:xfrm>
            <a:off x="3856246" y="0"/>
            <a:ext cx="2958236" cy="3079970"/>
          </a:xfrm>
          <a:prstGeom prst="rect">
            <a:avLst/>
          </a:prstGeom>
        </p:spPr>
      </p:pic>
      <p:pic>
        <p:nvPicPr>
          <p:cNvPr id="7" name="New picture"/>
          <p:cNvPicPr/>
          <p:nvPr/>
        </p:nvPicPr>
        <p:blipFill>
          <a:blip r:embed="rId7"/>
          <a:stretch>
            <a:fillRect/>
          </a:stretch>
        </p:blipFill>
        <p:spPr>
          <a:xfrm>
            <a:off x="350726" y="1565955"/>
            <a:ext cx="4079635" cy="4326845"/>
          </a:xfrm>
          <a:prstGeom prst="rect">
            <a:avLst/>
          </a:prstGeom>
        </p:spPr>
      </p:pic>
      <p:pic>
        <p:nvPicPr>
          <p:cNvPr id="8" name="New picture"/>
          <p:cNvPicPr/>
          <p:nvPr/>
        </p:nvPicPr>
        <p:blipFill>
          <a:blip r:embed="rId8"/>
          <a:stretch>
            <a:fillRect/>
          </a:stretch>
        </p:blipFill>
        <p:spPr>
          <a:xfrm>
            <a:off x="3856246" y="3223796"/>
            <a:ext cx="2958236" cy="2694974"/>
          </a:xfrm>
          <a:prstGeom prst="rect">
            <a:avLst/>
          </a:prstGeom>
        </p:spPr>
      </p:pic>
      <p:pic>
        <p:nvPicPr>
          <p:cNvPr id="9" name="New picture"/>
          <p:cNvPicPr/>
          <p:nvPr/>
        </p:nvPicPr>
        <p:blipFill>
          <a:blip r:embed="rId9"/>
          <a:stretch>
            <a:fillRect/>
          </a:stretch>
        </p:blipFill>
        <p:spPr>
          <a:xfrm>
            <a:off x="7388597" y="0"/>
            <a:ext cx="2629544" cy="115498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227194" y="2344176"/>
            <a:ext cx="3286929" cy="3548624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3660924" y="117857"/>
            <a:ext cx="6573858" cy="3250860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>
          <a:blip r:embed="rId4"/>
          <a:stretch>
            <a:fillRect/>
          </a:stretch>
        </p:blipFill>
        <p:spPr>
          <a:xfrm>
            <a:off x="157352" y="219503"/>
            <a:ext cx="3286929" cy="962491"/>
          </a:xfrm>
          <a:prstGeom prst="rect">
            <a:avLst/>
          </a:prstGeom>
        </p:spPr>
      </p:pic>
      <p:pic>
        <p:nvPicPr>
          <p:cNvPr id="5" name="New picture"/>
          <p:cNvPicPr/>
          <p:nvPr/>
        </p:nvPicPr>
        <p:blipFill>
          <a:blip r:embed="rId5"/>
          <a:stretch>
            <a:fillRect/>
          </a:stretch>
        </p:blipFill>
        <p:spPr>
          <a:xfrm>
            <a:off x="157351" y="1401497"/>
            <a:ext cx="3286929" cy="481245"/>
          </a:xfrm>
          <a:prstGeom prst="rect">
            <a:avLst/>
          </a:prstGeom>
        </p:spPr>
      </p:pic>
      <p:pic>
        <p:nvPicPr>
          <p:cNvPr id="6" name="New picture"/>
          <p:cNvPicPr/>
          <p:nvPr/>
        </p:nvPicPr>
        <p:blipFill>
          <a:blip r:embed="rId6"/>
          <a:stretch>
            <a:fillRect/>
          </a:stretch>
        </p:blipFill>
        <p:spPr>
          <a:xfrm>
            <a:off x="3660924" y="3370001"/>
            <a:ext cx="6573858" cy="240622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636588" y="3016691"/>
            <a:ext cx="4143466" cy="2664296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636588" y="117856"/>
            <a:ext cx="4143466" cy="2769616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>
          <a:blip r:embed="rId4"/>
          <a:stretch>
            <a:fillRect/>
          </a:stretch>
        </p:blipFill>
        <p:spPr>
          <a:xfrm>
            <a:off x="5087747" y="0"/>
            <a:ext cx="4930394" cy="5774944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0.08.14"/>
  <p:tag name="AS_TITLE" val="Aspose.Slides for .NET 4.0 Client Profile"/>
  <p:tag name="AS_VERSION" val="20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</Words>
  <Application>Microsoft Office PowerPoint</Application>
  <PresentationFormat>Custom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Qlik Sense</dc:title>
  <dc:creator>gamze çifçi</dc:creator>
  <cp:lastModifiedBy>Gamze Cifci</cp:lastModifiedBy>
  <cp:revision>4</cp:revision>
  <cp:lastPrinted>2022-03-14T16:13:15Z</cp:lastPrinted>
  <dcterms:created xsi:type="dcterms:W3CDTF">2022-03-14T13:13:15Z</dcterms:created>
  <dcterms:modified xsi:type="dcterms:W3CDTF">2022-04-11T11:39:31Z</dcterms:modified>
</cp:coreProperties>
</file>