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7" r:id="rId1"/>
  </p:sldMasterIdLst>
  <p:notesMasterIdLst>
    <p:notesMasterId r:id="rId15"/>
  </p:notesMasterIdLst>
  <p:sldIdLst>
    <p:sldId id="256" r:id="rId2"/>
    <p:sldId id="266" r:id="rId3"/>
    <p:sldId id="257" r:id="rId4"/>
    <p:sldId id="258" r:id="rId5"/>
    <p:sldId id="260" r:id="rId6"/>
    <p:sldId id="259" r:id="rId7"/>
    <p:sldId id="261" r:id="rId8"/>
    <p:sldId id="270" r:id="rId9"/>
    <p:sldId id="263" r:id="rId10"/>
    <p:sldId id="269" r:id="rId11"/>
    <p:sldId id="264" r:id="rId12"/>
    <p:sldId id="268" r:id="rId13"/>
    <p:sldId id="26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33" autoAdjust="0"/>
    <p:restoredTop sz="77496" autoAdjust="0"/>
  </p:normalViewPr>
  <p:slideViewPr>
    <p:cSldViewPr snapToGrid="0">
      <p:cViewPr varScale="1">
        <p:scale>
          <a:sx n="93" d="100"/>
          <a:sy n="93" d="100"/>
        </p:scale>
        <p:origin x="124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hyperlink" Target="https://worldhappiness.report/ed/2021/" TargetMode="Externa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hyperlink" Target="https://worldhappiness.report/ed/2021/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6F7B02D-E177-42FF-B843-BE3E2379C776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tr-TR"/>
        </a:p>
      </dgm:t>
    </dgm:pt>
    <dgm:pt modelId="{CDCA788C-61F9-4A33-B3B3-618DEB32963F}">
      <dgm:prSet phldrT="[Metin]" custT="1"/>
      <dgm:spPr/>
      <dgm:t>
        <a:bodyPr/>
        <a:lstStyle/>
        <a:p>
          <a:r>
            <a:rPr lang="tr-TR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Focus</a:t>
          </a:r>
          <a:r>
            <a:rPr lang="tr-TR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on </a:t>
          </a:r>
          <a:r>
            <a:rPr lang="tr-TR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people’s</a:t>
          </a:r>
          <a:r>
            <a:rPr lang="tr-TR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tr-TR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live</a:t>
          </a:r>
          <a:r>
            <a:rPr lang="tr-TR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</a:p>
      </dgm:t>
    </dgm:pt>
    <dgm:pt modelId="{57C37619-F475-4F35-9C2E-2724EE83C8B0}" type="parTrans" cxnId="{680F17A2-DA08-4003-9236-D8D430910B88}">
      <dgm:prSet/>
      <dgm:spPr/>
      <dgm:t>
        <a:bodyPr/>
        <a:lstStyle/>
        <a:p>
          <a:endParaRPr lang="tr-TR"/>
        </a:p>
      </dgm:t>
    </dgm:pt>
    <dgm:pt modelId="{EA08F068-6475-4C41-B156-2F996833159B}" type="sibTrans" cxnId="{680F17A2-DA08-4003-9236-D8D430910B88}">
      <dgm:prSet/>
      <dgm:spPr/>
      <dgm:t>
        <a:bodyPr/>
        <a:lstStyle/>
        <a:p>
          <a:endParaRPr lang="tr-TR"/>
        </a:p>
      </dgm:t>
    </dgm:pt>
    <dgm:pt modelId="{C5C030BB-DE21-4043-AD62-9C1FDCCC11D7}">
      <dgm:prSet phldrT="[Metin]" custT="1"/>
      <dgm:spPr/>
      <dgm:t>
        <a:bodyPr/>
        <a:lstStyle/>
        <a:p>
          <a:r>
            <a:rPr lang="tr-TR" sz="2000" dirty="0">
              <a:latin typeface="Times New Roman" panose="02020603050405020304" pitchFamily="18" charset="0"/>
              <a:cs typeface="Times New Roman" panose="02020603050405020304" pitchFamily="18" charset="0"/>
              <a:hlinkClick xmlns:r="http://schemas.openxmlformats.org/officeDocument/2006/relationships" r:id="rId1"/>
            </a:rPr>
            <a:t>Report</a:t>
          </a:r>
          <a:r>
            <a:rPr lang="tr-TR" sz="2900" dirty="0"/>
            <a:t>  </a:t>
          </a:r>
        </a:p>
      </dgm:t>
    </dgm:pt>
    <dgm:pt modelId="{EA9F6CEB-D47D-4A92-AF17-7477103D3A55}" type="parTrans" cxnId="{399DA897-790E-470C-841A-616F140982AB}">
      <dgm:prSet/>
      <dgm:spPr/>
      <dgm:t>
        <a:bodyPr/>
        <a:lstStyle/>
        <a:p>
          <a:endParaRPr lang="tr-TR"/>
        </a:p>
      </dgm:t>
    </dgm:pt>
    <dgm:pt modelId="{D5349402-35E3-4CE9-B4F9-A336E68D62F4}" type="sibTrans" cxnId="{399DA897-790E-470C-841A-616F140982AB}">
      <dgm:prSet/>
      <dgm:spPr/>
      <dgm:t>
        <a:bodyPr/>
        <a:lstStyle/>
        <a:p>
          <a:endParaRPr lang="tr-TR"/>
        </a:p>
      </dgm:t>
    </dgm:pt>
    <dgm:pt modelId="{2B9B40CF-A377-4617-8DB5-2F7368AE8C4A}">
      <dgm:prSet phldrT="[Metin]" custT="1"/>
      <dgm:spPr/>
      <dgm:t>
        <a:bodyPr/>
        <a:lstStyle/>
        <a:p>
          <a:r>
            <a:rPr lang="tr-TR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149x7 </a:t>
          </a:r>
          <a:r>
            <a:rPr lang="tr-TR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observation</a:t>
          </a:r>
          <a:endParaRPr lang="tr-TR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8D65187-4E03-43C5-9691-1C8FC2AEB5D9}" type="parTrans" cxnId="{0062882F-8A8E-4726-8E85-78FCBF181B87}">
      <dgm:prSet/>
      <dgm:spPr/>
      <dgm:t>
        <a:bodyPr/>
        <a:lstStyle/>
        <a:p>
          <a:endParaRPr lang="tr-TR"/>
        </a:p>
      </dgm:t>
    </dgm:pt>
    <dgm:pt modelId="{8D2ED20D-3077-4529-B6A3-9A91EF4EA0A7}" type="sibTrans" cxnId="{0062882F-8A8E-4726-8E85-78FCBF181B87}">
      <dgm:prSet/>
      <dgm:spPr/>
      <dgm:t>
        <a:bodyPr/>
        <a:lstStyle/>
        <a:p>
          <a:endParaRPr lang="tr-TR"/>
        </a:p>
      </dgm:t>
    </dgm:pt>
    <dgm:pt modelId="{5966E714-7FA3-4A60-A975-2A115C8CC20A}">
      <dgm:prSet custT="1"/>
      <dgm:spPr/>
      <dgm:t>
        <a:bodyPr/>
        <a:lstStyle/>
        <a:p>
          <a:r>
            <a:rPr lang="tr-TR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Evaluate</a:t>
          </a:r>
          <a:r>
            <a:rPr lang="tr-TR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how </a:t>
          </a:r>
          <a:r>
            <a:rPr lang="tr-TR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goverments</a:t>
          </a:r>
          <a:r>
            <a:rPr lang="tr-TR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tr-TR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all</a:t>
          </a:r>
          <a:r>
            <a:rPr lang="tr-TR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tr-TR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over</a:t>
          </a:r>
          <a:r>
            <a:rPr lang="tr-TR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tr-TR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the</a:t>
          </a:r>
          <a:r>
            <a:rPr lang="tr-TR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tr-TR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world</a:t>
          </a:r>
          <a:endParaRPr lang="tr-TR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50EF345-4402-43DC-81C6-BD1B78D9C62B}" type="parTrans" cxnId="{F03D5CB8-45C0-44E0-A8B7-031DBCA385AF}">
      <dgm:prSet/>
      <dgm:spPr/>
      <dgm:t>
        <a:bodyPr/>
        <a:lstStyle/>
        <a:p>
          <a:endParaRPr lang="tr-TR"/>
        </a:p>
      </dgm:t>
    </dgm:pt>
    <dgm:pt modelId="{176C6617-397D-4785-8F1B-70088175C9E4}" type="sibTrans" cxnId="{F03D5CB8-45C0-44E0-A8B7-031DBCA385AF}">
      <dgm:prSet/>
      <dgm:spPr/>
      <dgm:t>
        <a:bodyPr/>
        <a:lstStyle/>
        <a:p>
          <a:endParaRPr lang="tr-TR"/>
        </a:p>
      </dgm:t>
    </dgm:pt>
    <dgm:pt modelId="{5777D78E-50F2-4BA1-A2A8-BB9DFC00DB37}" type="pres">
      <dgm:prSet presAssocID="{B6F7B02D-E177-42FF-B843-BE3E2379C776}" presName="Name0" presStyleCnt="0">
        <dgm:presLayoutVars>
          <dgm:chMax val="7"/>
          <dgm:chPref val="7"/>
          <dgm:dir/>
        </dgm:presLayoutVars>
      </dgm:prSet>
      <dgm:spPr/>
    </dgm:pt>
    <dgm:pt modelId="{B65735A9-BDB6-48CF-89A9-DA8657017D5F}" type="pres">
      <dgm:prSet presAssocID="{B6F7B02D-E177-42FF-B843-BE3E2379C776}" presName="Name1" presStyleCnt="0"/>
      <dgm:spPr/>
    </dgm:pt>
    <dgm:pt modelId="{4F3C7740-D558-4312-977D-091912D1C971}" type="pres">
      <dgm:prSet presAssocID="{B6F7B02D-E177-42FF-B843-BE3E2379C776}" presName="cycle" presStyleCnt="0"/>
      <dgm:spPr/>
    </dgm:pt>
    <dgm:pt modelId="{95C49CE9-9E13-4FE4-A409-98A45AA642D4}" type="pres">
      <dgm:prSet presAssocID="{B6F7B02D-E177-42FF-B843-BE3E2379C776}" presName="srcNode" presStyleLbl="node1" presStyleIdx="0" presStyleCnt="4"/>
      <dgm:spPr/>
    </dgm:pt>
    <dgm:pt modelId="{B3942019-9484-4D54-A864-7EB3E447BBA2}" type="pres">
      <dgm:prSet presAssocID="{B6F7B02D-E177-42FF-B843-BE3E2379C776}" presName="conn" presStyleLbl="parChTrans1D2" presStyleIdx="0" presStyleCnt="1"/>
      <dgm:spPr/>
    </dgm:pt>
    <dgm:pt modelId="{645CF6E6-F356-4D41-B17F-685359C769A6}" type="pres">
      <dgm:prSet presAssocID="{B6F7B02D-E177-42FF-B843-BE3E2379C776}" presName="extraNode" presStyleLbl="node1" presStyleIdx="0" presStyleCnt="4"/>
      <dgm:spPr/>
    </dgm:pt>
    <dgm:pt modelId="{460BA76F-54A1-4525-AA32-F13DE2559A83}" type="pres">
      <dgm:prSet presAssocID="{B6F7B02D-E177-42FF-B843-BE3E2379C776}" presName="dstNode" presStyleLbl="node1" presStyleIdx="0" presStyleCnt="4"/>
      <dgm:spPr/>
    </dgm:pt>
    <dgm:pt modelId="{4366ECEE-4A5C-4110-95BA-60172B299BA5}" type="pres">
      <dgm:prSet presAssocID="{CDCA788C-61F9-4A33-B3B3-618DEB32963F}" presName="text_1" presStyleLbl="node1" presStyleIdx="0" presStyleCnt="4" custLinFactNeighborX="748">
        <dgm:presLayoutVars>
          <dgm:bulletEnabled val="1"/>
        </dgm:presLayoutVars>
      </dgm:prSet>
      <dgm:spPr/>
    </dgm:pt>
    <dgm:pt modelId="{3879C787-011C-4741-8F29-705C9139847E}" type="pres">
      <dgm:prSet presAssocID="{CDCA788C-61F9-4A33-B3B3-618DEB32963F}" presName="accent_1" presStyleCnt="0"/>
      <dgm:spPr/>
    </dgm:pt>
    <dgm:pt modelId="{2B3B93F8-9980-4908-9F7B-8065E63D5343}" type="pres">
      <dgm:prSet presAssocID="{CDCA788C-61F9-4A33-B3B3-618DEB32963F}" presName="accentRepeatNode" presStyleLbl="solidFgAcc1" presStyleIdx="0" presStyleCnt="4"/>
      <dgm:spPr/>
    </dgm:pt>
    <dgm:pt modelId="{FDB53A1A-B3AF-45C9-805B-CE93F753A419}" type="pres">
      <dgm:prSet presAssocID="{5966E714-7FA3-4A60-A975-2A115C8CC20A}" presName="text_2" presStyleLbl="node1" presStyleIdx="1" presStyleCnt="4">
        <dgm:presLayoutVars>
          <dgm:bulletEnabled val="1"/>
        </dgm:presLayoutVars>
      </dgm:prSet>
      <dgm:spPr/>
    </dgm:pt>
    <dgm:pt modelId="{2F17882D-5C32-44ED-874F-781647517F93}" type="pres">
      <dgm:prSet presAssocID="{5966E714-7FA3-4A60-A975-2A115C8CC20A}" presName="accent_2" presStyleCnt="0"/>
      <dgm:spPr/>
    </dgm:pt>
    <dgm:pt modelId="{DA5B5020-88CA-43B6-8BB2-5A39A38147D0}" type="pres">
      <dgm:prSet presAssocID="{5966E714-7FA3-4A60-A975-2A115C8CC20A}" presName="accentRepeatNode" presStyleLbl="solidFgAcc1" presStyleIdx="1" presStyleCnt="4"/>
      <dgm:spPr/>
    </dgm:pt>
    <dgm:pt modelId="{991BD25C-5F9B-4733-8211-13B01957EC67}" type="pres">
      <dgm:prSet presAssocID="{C5C030BB-DE21-4043-AD62-9C1FDCCC11D7}" presName="text_3" presStyleLbl="node1" presStyleIdx="2" presStyleCnt="4">
        <dgm:presLayoutVars>
          <dgm:bulletEnabled val="1"/>
        </dgm:presLayoutVars>
      </dgm:prSet>
      <dgm:spPr/>
    </dgm:pt>
    <dgm:pt modelId="{2A057B69-9ADB-40C9-8D00-6B29F716966F}" type="pres">
      <dgm:prSet presAssocID="{C5C030BB-DE21-4043-AD62-9C1FDCCC11D7}" presName="accent_3" presStyleCnt="0"/>
      <dgm:spPr/>
    </dgm:pt>
    <dgm:pt modelId="{222D3060-7D23-4B36-83AE-9D262E8E5DD1}" type="pres">
      <dgm:prSet presAssocID="{C5C030BB-DE21-4043-AD62-9C1FDCCC11D7}" presName="accentRepeatNode" presStyleLbl="solidFgAcc1" presStyleIdx="2" presStyleCnt="4"/>
      <dgm:spPr/>
    </dgm:pt>
    <dgm:pt modelId="{B58BF207-6884-461B-96A6-F9FA15A0B8D5}" type="pres">
      <dgm:prSet presAssocID="{2B9B40CF-A377-4617-8DB5-2F7368AE8C4A}" presName="text_4" presStyleLbl="node1" presStyleIdx="3" presStyleCnt="4" custLinFactNeighborX="374" custLinFactNeighborY="6883">
        <dgm:presLayoutVars>
          <dgm:bulletEnabled val="1"/>
        </dgm:presLayoutVars>
      </dgm:prSet>
      <dgm:spPr/>
    </dgm:pt>
    <dgm:pt modelId="{3AFFD43C-AC3F-47F6-B4D9-0639837C25AA}" type="pres">
      <dgm:prSet presAssocID="{2B9B40CF-A377-4617-8DB5-2F7368AE8C4A}" presName="accent_4" presStyleCnt="0"/>
      <dgm:spPr/>
    </dgm:pt>
    <dgm:pt modelId="{B90C07AA-108F-4172-A5CD-2F95FF21D922}" type="pres">
      <dgm:prSet presAssocID="{2B9B40CF-A377-4617-8DB5-2F7368AE8C4A}" presName="accentRepeatNode" presStyleLbl="solidFgAcc1" presStyleIdx="3" presStyleCnt="4"/>
      <dgm:spPr/>
    </dgm:pt>
  </dgm:ptLst>
  <dgm:cxnLst>
    <dgm:cxn modelId="{F915DE0B-7932-4121-B990-AB15755626CF}" type="presOf" srcId="{5966E714-7FA3-4A60-A975-2A115C8CC20A}" destId="{FDB53A1A-B3AF-45C9-805B-CE93F753A419}" srcOrd="0" destOrd="0" presId="urn:microsoft.com/office/officeart/2008/layout/VerticalCurvedList"/>
    <dgm:cxn modelId="{0062882F-8A8E-4726-8E85-78FCBF181B87}" srcId="{B6F7B02D-E177-42FF-B843-BE3E2379C776}" destId="{2B9B40CF-A377-4617-8DB5-2F7368AE8C4A}" srcOrd="3" destOrd="0" parTransId="{F8D65187-4E03-43C5-9691-1C8FC2AEB5D9}" sibTransId="{8D2ED20D-3077-4529-B6A3-9A91EF4EA0A7}"/>
    <dgm:cxn modelId="{08FCA242-8D16-4BF1-8C20-CBF978F0EF3F}" type="presOf" srcId="{2B9B40CF-A377-4617-8DB5-2F7368AE8C4A}" destId="{B58BF207-6884-461B-96A6-F9FA15A0B8D5}" srcOrd="0" destOrd="0" presId="urn:microsoft.com/office/officeart/2008/layout/VerticalCurvedList"/>
    <dgm:cxn modelId="{A9472C66-5F4D-4F44-935C-A71E00BCA3CD}" type="presOf" srcId="{B6F7B02D-E177-42FF-B843-BE3E2379C776}" destId="{5777D78E-50F2-4BA1-A2A8-BB9DFC00DB37}" srcOrd="0" destOrd="0" presId="urn:microsoft.com/office/officeart/2008/layout/VerticalCurvedList"/>
    <dgm:cxn modelId="{66E8227D-32E2-430E-81A8-67E4D2EB2DDC}" type="presOf" srcId="{C5C030BB-DE21-4043-AD62-9C1FDCCC11D7}" destId="{991BD25C-5F9B-4733-8211-13B01957EC67}" srcOrd="0" destOrd="0" presId="urn:microsoft.com/office/officeart/2008/layout/VerticalCurvedList"/>
    <dgm:cxn modelId="{25F61D89-8562-471E-A3BD-61862539208E}" type="presOf" srcId="{EA08F068-6475-4C41-B156-2F996833159B}" destId="{B3942019-9484-4D54-A864-7EB3E447BBA2}" srcOrd="0" destOrd="0" presId="urn:microsoft.com/office/officeart/2008/layout/VerticalCurvedList"/>
    <dgm:cxn modelId="{399DA897-790E-470C-841A-616F140982AB}" srcId="{B6F7B02D-E177-42FF-B843-BE3E2379C776}" destId="{C5C030BB-DE21-4043-AD62-9C1FDCCC11D7}" srcOrd="2" destOrd="0" parTransId="{EA9F6CEB-D47D-4A92-AF17-7477103D3A55}" sibTransId="{D5349402-35E3-4CE9-B4F9-A336E68D62F4}"/>
    <dgm:cxn modelId="{680F17A2-DA08-4003-9236-D8D430910B88}" srcId="{B6F7B02D-E177-42FF-B843-BE3E2379C776}" destId="{CDCA788C-61F9-4A33-B3B3-618DEB32963F}" srcOrd="0" destOrd="0" parTransId="{57C37619-F475-4F35-9C2E-2724EE83C8B0}" sibTransId="{EA08F068-6475-4C41-B156-2F996833159B}"/>
    <dgm:cxn modelId="{F03D5CB8-45C0-44E0-A8B7-031DBCA385AF}" srcId="{B6F7B02D-E177-42FF-B843-BE3E2379C776}" destId="{5966E714-7FA3-4A60-A975-2A115C8CC20A}" srcOrd="1" destOrd="0" parTransId="{A50EF345-4402-43DC-81C6-BD1B78D9C62B}" sibTransId="{176C6617-397D-4785-8F1B-70088175C9E4}"/>
    <dgm:cxn modelId="{6EC585FB-1A89-42DB-A97F-61A67EBBB342}" type="presOf" srcId="{CDCA788C-61F9-4A33-B3B3-618DEB32963F}" destId="{4366ECEE-4A5C-4110-95BA-60172B299BA5}" srcOrd="0" destOrd="0" presId="urn:microsoft.com/office/officeart/2008/layout/VerticalCurvedList"/>
    <dgm:cxn modelId="{0EB055D4-BED1-42DA-AAF5-DEA9814DC520}" type="presParOf" srcId="{5777D78E-50F2-4BA1-A2A8-BB9DFC00DB37}" destId="{B65735A9-BDB6-48CF-89A9-DA8657017D5F}" srcOrd="0" destOrd="0" presId="urn:microsoft.com/office/officeart/2008/layout/VerticalCurvedList"/>
    <dgm:cxn modelId="{9296BC52-A727-4B02-9BB6-B380C2215DE4}" type="presParOf" srcId="{B65735A9-BDB6-48CF-89A9-DA8657017D5F}" destId="{4F3C7740-D558-4312-977D-091912D1C971}" srcOrd="0" destOrd="0" presId="urn:microsoft.com/office/officeart/2008/layout/VerticalCurvedList"/>
    <dgm:cxn modelId="{B86D0976-8BC9-412B-ACC2-27ECE0D68118}" type="presParOf" srcId="{4F3C7740-D558-4312-977D-091912D1C971}" destId="{95C49CE9-9E13-4FE4-A409-98A45AA642D4}" srcOrd="0" destOrd="0" presId="urn:microsoft.com/office/officeart/2008/layout/VerticalCurvedList"/>
    <dgm:cxn modelId="{71F9A0D3-412A-4B1D-90E6-C39123EBDE8C}" type="presParOf" srcId="{4F3C7740-D558-4312-977D-091912D1C971}" destId="{B3942019-9484-4D54-A864-7EB3E447BBA2}" srcOrd="1" destOrd="0" presId="urn:microsoft.com/office/officeart/2008/layout/VerticalCurvedList"/>
    <dgm:cxn modelId="{AE7AF6AC-0E5A-40A1-8E76-E636C24F9A98}" type="presParOf" srcId="{4F3C7740-D558-4312-977D-091912D1C971}" destId="{645CF6E6-F356-4D41-B17F-685359C769A6}" srcOrd="2" destOrd="0" presId="urn:microsoft.com/office/officeart/2008/layout/VerticalCurvedList"/>
    <dgm:cxn modelId="{3BB3E0FB-1354-4624-A711-87935B86B198}" type="presParOf" srcId="{4F3C7740-D558-4312-977D-091912D1C971}" destId="{460BA76F-54A1-4525-AA32-F13DE2559A83}" srcOrd="3" destOrd="0" presId="urn:microsoft.com/office/officeart/2008/layout/VerticalCurvedList"/>
    <dgm:cxn modelId="{CA5389B2-CD81-46B1-B9C6-CC55B8FF02D5}" type="presParOf" srcId="{B65735A9-BDB6-48CF-89A9-DA8657017D5F}" destId="{4366ECEE-4A5C-4110-95BA-60172B299BA5}" srcOrd="1" destOrd="0" presId="urn:microsoft.com/office/officeart/2008/layout/VerticalCurvedList"/>
    <dgm:cxn modelId="{A2D39D7F-EC01-4D38-81FF-3F9B4C14E304}" type="presParOf" srcId="{B65735A9-BDB6-48CF-89A9-DA8657017D5F}" destId="{3879C787-011C-4741-8F29-705C9139847E}" srcOrd="2" destOrd="0" presId="urn:microsoft.com/office/officeart/2008/layout/VerticalCurvedList"/>
    <dgm:cxn modelId="{FF23448F-1830-4F2A-9E40-16E74EC74AD5}" type="presParOf" srcId="{3879C787-011C-4741-8F29-705C9139847E}" destId="{2B3B93F8-9980-4908-9F7B-8065E63D5343}" srcOrd="0" destOrd="0" presId="urn:microsoft.com/office/officeart/2008/layout/VerticalCurvedList"/>
    <dgm:cxn modelId="{5638D9F0-5CFE-4892-BF97-24ACF7D3F8FD}" type="presParOf" srcId="{B65735A9-BDB6-48CF-89A9-DA8657017D5F}" destId="{FDB53A1A-B3AF-45C9-805B-CE93F753A419}" srcOrd="3" destOrd="0" presId="urn:microsoft.com/office/officeart/2008/layout/VerticalCurvedList"/>
    <dgm:cxn modelId="{DCD39D82-C4FA-4CA1-B64E-B382914424CD}" type="presParOf" srcId="{B65735A9-BDB6-48CF-89A9-DA8657017D5F}" destId="{2F17882D-5C32-44ED-874F-781647517F93}" srcOrd="4" destOrd="0" presId="urn:microsoft.com/office/officeart/2008/layout/VerticalCurvedList"/>
    <dgm:cxn modelId="{74B4D8AD-8EDA-4D3F-9FAF-EFA9046883EB}" type="presParOf" srcId="{2F17882D-5C32-44ED-874F-781647517F93}" destId="{DA5B5020-88CA-43B6-8BB2-5A39A38147D0}" srcOrd="0" destOrd="0" presId="urn:microsoft.com/office/officeart/2008/layout/VerticalCurvedList"/>
    <dgm:cxn modelId="{42D21E5F-3F2F-43AA-B143-C9FD9D72BD2F}" type="presParOf" srcId="{B65735A9-BDB6-48CF-89A9-DA8657017D5F}" destId="{991BD25C-5F9B-4733-8211-13B01957EC67}" srcOrd="5" destOrd="0" presId="urn:microsoft.com/office/officeart/2008/layout/VerticalCurvedList"/>
    <dgm:cxn modelId="{049DE3A4-E86C-4461-AA4E-DF8BAB891325}" type="presParOf" srcId="{B65735A9-BDB6-48CF-89A9-DA8657017D5F}" destId="{2A057B69-9ADB-40C9-8D00-6B29F716966F}" srcOrd="6" destOrd="0" presId="urn:microsoft.com/office/officeart/2008/layout/VerticalCurvedList"/>
    <dgm:cxn modelId="{53925E7F-1012-4B56-B29B-F0A7F097627D}" type="presParOf" srcId="{2A057B69-9ADB-40C9-8D00-6B29F716966F}" destId="{222D3060-7D23-4B36-83AE-9D262E8E5DD1}" srcOrd="0" destOrd="0" presId="urn:microsoft.com/office/officeart/2008/layout/VerticalCurvedList"/>
    <dgm:cxn modelId="{739A13D1-38A8-4FE8-A294-58E66849702A}" type="presParOf" srcId="{B65735A9-BDB6-48CF-89A9-DA8657017D5F}" destId="{B58BF207-6884-461B-96A6-F9FA15A0B8D5}" srcOrd="7" destOrd="0" presId="urn:microsoft.com/office/officeart/2008/layout/VerticalCurvedList"/>
    <dgm:cxn modelId="{8A29C873-4920-409A-A9ED-BADEFDD5454F}" type="presParOf" srcId="{B65735A9-BDB6-48CF-89A9-DA8657017D5F}" destId="{3AFFD43C-AC3F-47F6-B4D9-0639837C25AA}" srcOrd="8" destOrd="0" presId="urn:microsoft.com/office/officeart/2008/layout/VerticalCurvedList"/>
    <dgm:cxn modelId="{A151045B-76CA-41B5-95CF-8D3687F28564}" type="presParOf" srcId="{3AFFD43C-AC3F-47F6-B4D9-0639837C25AA}" destId="{B90C07AA-108F-4172-A5CD-2F95FF21D922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A48B78C-EF45-472A-9AC8-2CB5265EBEDF}" type="doc">
      <dgm:prSet loTypeId="urn:microsoft.com/office/officeart/2005/8/layout/radial6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tr-TR"/>
        </a:p>
      </dgm:t>
    </dgm:pt>
    <dgm:pt modelId="{0D431669-80BC-4FFA-8D5C-DF0B95D17D95}">
      <dgm:prSet phldrT="[Metin]"/>
      <dgm:spPr/>
      <dgm:t>
        <a:bodyPr/>
        <a:lstStyle/>
        <a:p>
          <a:r>
            <a:rPr lang="tr-TR" b="1" dirty="0" err="1"/>
            <a:t>happiness</a:t>
          </a:r>
          <a:endParaRPr lang="tr-TR" b="1" dirty="0"/>
        </a:p>
      </dgm:t>
    </dgm:pt>
    <dgm:pt modelId="{5BEBF947-2E80-44B5-9867-24F8873E9956}" type="parTrans" cxnId="{46C62ACF-E32C-42C6-AC47-F54879C9E34C}">
      <dgm:prSet/>
      <dgm:spPr/>
      <dgm:t>
        <a:bodyPr/>
        <a:lstStyle/>
        <a:p>
          <a:endParaRPr lang="tr-TR"/>
        </a:p>
      </dgm:t>
    </dgm:pt>
    <dgm:pt modelId="{7DF9525F-D768-46D4-86E4-1227A38979BF}" type="sibTrans" cxnId="{46C62ACF-E32C-42C6-AC47-F54879C9E34C}">
      <dgm:prSet/>
      <dgm:spPr/>
      <dgm:t>
        <a:bodyPr/>
        <a:lstStyle/>
        <a:p>
          <a:endParaRPr lang="tr-TR"/>
        </a:p>
      </dgm:t>
    </dgm:pt>
    <dgm:pt modelId="{1B7660B2-4AE8-46C7-9C53-F49DFCF72349}">
      <dgm:prSet phldrT="[Metin]"/>
      <dgm:spPr/>
      <dgm:t>
        <a:bodyPr/>
        <a:lstStyle/>
        <a:p>
          <a:r>
            <a:rPr lang="tr-TR" b="1" dirty="0" err="1"/>
            <a:t>health</a:t>
          </a:r>
          <a:endParaRPr lang="tr-TR" b="1" dirty="0"/>
        </a:p>
      </dgm:t>
    </dgm:pt>
    <dgm:pt modelId="{C67F7B3A-402B-48D3-9D14-5881CDD0C725}" type="parTrans" cxnId="{517EAAC5-5BD7-4C77-B3E8-3C6DD36A1C33}">
      <dgm:prSet/>
      <dgm:spPr/>
      <dgm:t>
        <a:bodyPr/>
        <a:lstStyle/>
        <a:p>
          <a:endParaRPr lang="tr-TR"/>
        </a:p>
      </dgm:t>
    </dgm:pt>
    <dgm:pt modelId="{90D4E48F-DC90-43B5-9C8A-7CE58D08CC06}" type="sibTrans" cxnId="{517EAAC5-5BD7-4C77-B3E8-3C6DD36A1C33}">
      <dgm:prSet/>
      <dgm:spPr/>
      <dgm:t>
        <a:bodyPr/>
        <a:lstStyle/>
        <a:p>
          <a:endParaRPr lang="tr-TR"/>
        </a:p>
      </dgm:t>
    </dgm:pt>
    <dgm:pt modelId="{8A685890-3CA4-4717-9F05-CAAE627A45EC}">
      <dgm:prSet phldrT="[Metin]"/>
      <dgm:spPr/>
      <dgm:t>
        <a:bodyPr/>
        <a:lstStyle/>
        <a:p>
          <a:r>
            <a:rPr lang="tr-TR" b="1" dirty="0" err="1"/>
            <a:t>public</a:t>
          </a:r>
          <a:r>
            <a:rPr lang="tr-TR" b="1" dirty="0"/>
            <a:t> life</a:t>
          </a:r>
        </a:p>
      </dgm:t>
    </dgm:pt>
    <dgm:pt modelId="{125F9FEA-31FC-4444-B072-E1EF2345B3DD}" type="parTrans" cxnId="{1108420C-4108-4CB0-B90B-F60825BA4B4A}">
      <dgm:prSet/>
      <dgm:spPr/>
      <dgm:t>
        <a:bodyPr/>
        <a:lstStyle/>
        <a:p>
          <a:endParaRPr lang="tr-TR"/>
        </a:p>
      </dgm:t>
    </dgm:pt>
    <dgm:pt modelId="{A4B281C7-2958-46EA-BFC7-4E929B926E65}" type="sibTrans" cxnId="{1108420C-4108-4CB0-B90B-F60825BA4B4A}">
      <dgm:prSet/>
      <dgm:spPr/>
      <dgm:t>
        <a:bodyPr/>
        <a:lstStyle/>
        <a:p>
          <a:endParaRPr lang="tr-TR"/>
        </a:p>
      </dgm:t>
    </dgm:pt>
    <dgm:pt modelId="{31C766C2-2D07-4571-858D-A5E49AAFF9BD}">
      <dgm:prSet phldrT="[Metin]"/>
      <dgm:spPr/>
      <dgm:t>
        <a:bodyPr/>
        <a:lstStyle/>
        <a:p>
          <a:r>
            <a:rPr lang="tr-TR" b="1" dirty="0" err="1"/>
            <a:t>security</a:t>
          </a:r>
          <a:endParaRPr lang="tr-TR" b="1" dirty="0"/>
        </a:p>
      </dgm:t>
    </dgm:pt>
    <dgm:pt modelId="{FA0806F6-7092-41F7-90B0-ED9F22944A7E}" type="parTrans" cxnId="{E6025648-9248-4B47-8704-39A0DC72B47E}">
      <dgm:prSet/>
      <dgm:spPr/>
      <dgm:t>
        <a:bodyPr/>
        <a:lstStyle/>
        <a:p>
          <a:endParaRPr lang="tr-TR"/>
        </a:p>
      </dgm:t>
    </dgm:pt>
    <dgm:pt modelId="{939F4034-82EA-4D3A-A8FB-DEAD8C691D70}" type="sibTrans" cxnId="{E6025648-9248-4B47-8704-39A0DC72B47E}">
      <dgm:prSet/>
      <dgm:spPr/>
      <dgm:t>
        <a:bodyPr/>
        <a:lstStyle/>
        <a:p>
          <a:endParaRPr lang="tr-TR"/>
        </a:p>
      </dgm:t>
    </dgm:pt>
    <dgm:pt modelId="{206DFCA9-A5FA-45A9-B749-FD13F427BAAF}">
      <dgm:prSet phldrT="[Metin]"/>
      <dgm:spPr/>
      <dgm:t>
        <a:bodyPr/>
        <a:lstStyle/>
        <a:p>
          <a:r>
            <a:rPr lang="tr-TR" b="1" dirty="0" err="1"/>
            <a:t>economic</a:t>
          </a:r>
          <a:endParaRPr lang="tr-TR" b="1" dirty="0"/>
        </a:p>
      </dgm:t>
    </dgm:pt>
    <dgm:pt modelId="{37397982-D34E-4060-A595-FEAC1BAC2B50}" type="parTrans" cxnId="{273FFBA4-AA94-48E8-9DBF-D999D7A78E28}">
      <dgm:prSet/>
      <dgm:spPr/>
      <dgm:t>
        <a:bodyPr/>
        <a:lstStyle/>
        <a:p>
          <a:endParaRPr lang="tr-TR"/>
        </a:p>
      </dgm:t>
    </dgm:pt>
    <dgm:pt modelId="{9C3D0C16-0FC2-403C-9CE9-83FE7D4124B0}" type="sibTrans" cxnId="{273FFBA4-AA94-48E8-9DBF-D999D7A78E28}">
      <dgm:prSet/>
      <dgm:spPr/>
      <dgm:t>
        <a:bodyPr/>
        <a:lstStyle/>
        <a:p>
          <a:endParaRPr lang="tr-TR"/>
        </a:p>
      </dgm:t>
    </dgm:pt>
    <dgm:pt modelId="{27810CF8-03C9-46E6-9973-FDCA33883565}" type="pres">
      <dgm:prSet presAssocID="{4A48B78C-EF45-472A-9AC8-2CB5265EBEDF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9689C834-8FD9-4465-92B9-7FB2D738A555}" type="pres">
      <dgm:prSet presAssocID="{0D431669-80BC-4FFA-8D5C-DF0B95D17D95}" presName="centerShape" presStyleLbl="node0" presStyleIdx="0" presStyleCnt="1" custLinFactNeighborX="-441" custLinFactNeighborY="-881"/>
      <dgm:spPr/>
    </dgm:pt>
    <dgm:pt modelId="{F7D82621-7DE2-482F-9513-64D7BBBBBB04}" type="pres">
      <dgm:prSet presAssocID="{1B7660B2-4AE8-46C7-9C53-F49DFCF72349}" presName="node" presStyleLbl="node1" presStyleIdx="0" presStyleCnt="4">
        <dgm:presLayoutVars>
          <dgm:bulletEnabled val="1"/>
        </dgm:presLayoutVars>
      </dgm:prSet>
      <dgm:spPr/>
    </dgm:pt>
    <dgm:pt modelId="{D2D96712-AF21-4DD7-A6BF-9829C08CB9D2}" type="pres">
      <dgm:prSet presAssocID="{1B7660B2-4AE8-46C7-9C53-F49DFCF72349}" presName="dummy" presStyleCnt="0"/>
      <dgm:spPr/>
    </dgm:pt>
    <dgm:pt modelId="{1335B20F-0674-4CB1-9FC6-A107EB88F8F3}" type="pres">
      <dgm:prSet presAssocID="{90D4E48F-DC90-43B5-9C8A-7CE58D08CC06}" presName="sibTrans" presStyleLbl="sibTrans2D1" presStyleIdx="0" presStyleCnt="4"/>
      <dgm:spPr/>
    </dgm:pt>
    <dgm:pt modelId="{A513AB2B-87E9-4ECB-97D3-053872DDF749}" type="pres">
      <dgm:prSet presAssocID="{8A685890-3CA4-4717-9F05-CAAE627A45EC}" presName="node" presStyleLbl="node1" presStyleIdx="1" presStyleCnt="4" custScaleX="131378">
        <dgm:presLayoutVars>
          <dgm:bulletEnabled val="1"/>
        </dgm:presLayoutVars>
      </dgm:prSet>
      <dgm:spPr/>
    </dgm:pt>
    <dgm:pt modelId="{C59582B0-7879-4714-A9A6-2D46E608E683}" type="pres">
      <dgm:prSet presAssocID="{8A685890-3CA4-4717-9F05-CAAE627A45EC}" presName="dummy" presStyleCnt="0"/>
      <dgm:spPr/>
    </dgm:pt>
    <dgm:pt modelId="{F2D63FE0-21A1-40A5-86AA-C1B9A6D9A7ED}" type="pres">
      <dgm:prSet presAssocID="{A4B281C7-2958-46EA-BFC7-4E929B926E65}" presName="sibTrans" presStyleLbl="sibTrans2D1" presStyleIdx="1" presStyleCnt="4"/>
      <dgm:spPr/>
    </dgm:pt>
    <dgm:pt modelId="{442EBDDB-56B4-41B6-9B9B-662DE49900C7}" type="pres">
      <dgm:prSet presAssocID="{31C766C2-2D07-4571-858D-A5E49AAFF9BD}" presName="node" presStyleLbl="node1" presStyleIdx="2" presStyleCnt="4">
        <dgm:presLayoutVars>
          <dgm:bulletEnabled val="1"/>
        </dgm:presLayoutVars>
      </dgm:prSet>
      <dgm:spPr/>
    </dgm:pt>
    <dgm:pt modelId="{C0776F10-5A92-4E44-A019-9B5C2CAC5FD2}" type="pres">
      <dgm:prSet presAssocID="{31C766C2-2D07-4571-858D-A5E49AAFF9BD}" presName="dummy" presStyleCnt="0"/>
      <dgm:spPr/>
    </dgm:pt>
    <dgm:pt modelId="{1D4D6538-A500-405E-B129-C2D54BA05E03}" type="pres">
      <dgm:prSet presAssocID="{939F4034-82EA-4D3A-A8FB-DEAD8C691D70}" presName="sibTrans" presStyleLbl="sibTrans2D1" presStyleIdx="2" presStyleCnt="4"/>
      <dgm:spPr/>
    </dgm:pt>
    <dgm:pt modelId="{54C1FDFA-B280-4043-813A-27DE012A0B6A}" type="pres">
      <dgm:prSet presAssocID="{206DFCA9-A5FA-45A9-B749-FD13F427BAAF}" presName="node" presStyleLbl="node1" presStyleIdx="3" presStyleCnt="4" custScaleX="128966">
        <dgm:presLayoutVars>
          <dgm:bulletEnabled val="1"/>
        </dgm:presLayoutVars>
      </dgm:prSet>
      <dgm:spPr/>
    </dgm:pt>
    <dgm:pt modelId="{0451F735-155E-4216-8BBB-F5D4C497BBCE}" type="pres">
      <dgm:prSet presAssocID="{206DFCA9-A5FA-45A9-B749-FD13F427BAAF}" presName="dummy" presStyleCnt="0"/>
      <dgm:spPr/>
    </dgm:pt>
    <dgm:pt modelId="{1D665E19-9C5E-4A6E-9B97-AA42F96A2000}" type="pres">
      <dgm:prSet presAssocID="{9C3D0C16-0FC2-403C-9CE9-83FE7D4124B0}" presName="sibTrans" presStyleLbl="sibTrans2D1" presStyleIdx="3" presStyleCnt="4"/>
      <dgm:spPr/>
    </dgm:pt>
  </dgm:ptLst>
  <dgm:cxnLst>
    <dgm:cxn modelId="{BEA0A902-E3CF-4FAC-88BA-A0FACD5738A0}" type="presOf" srcId="{9C3D0C16-0FC2-403C-9CE9-83FE7D4124B0}" destId="{1D665E19-9C5E-4A6E-9B97-AA42F96A2000}" srcOrd="0" destOrd="0" presId="urn:microsoft.com/office/officeart/2005/8/layout/radial6"/>
    <dgm:cxn modelId="{D5220603-3794-4939-A8F8-A77D092F1F79}" type="presOf" srcId="{31C766C2-2D07-4571-858D-A5E49AAFF9BD}" destId="{442EBDDB-56B4-41B6-9B9B-662DE49900C7}" srcOrd="0" destOrd="0" presId="urn:microsoft.com/office/officeart/2005/8/layout/radial6"/>
    <dgm:cxn modelId="{1108420C-4108-4CB0-B90B-F60825BA4B4A}" srcId="{0D431669-80BC-4FFA-8D5C-DF0B95D17D95}" destId="{8A685890-3CA4-4717-9F05-CAAE627A45EC}" srcOrd="1" destOrd="0" parTransId="{125F9FEA-31FC-4444-B072-E1EF2345B3DD}" sibTransId="{A4B281C7-2958-46EA-BFC7-4E929B926E65}"/>
    <dgm:cxn modelId="{9A75E916-6F04-4689-91C4-680E95CC5F4D}" type="presOf" srcId="{90D4E48F-DC90-43B5-9C8A-7CE58D08CC06}" destId="{1335B20F-0674-4CB1-9FC6-A107EB88F8F3}" srcOrd="0" destOrd="0" presId="urn:microsoft.com/office/officeart/2005/8/layout/radial6"/>
    <dgm:cxn modelId="{6161733E-6CF1-4BCE-BF74-6E01001327CE}" type="presOf" srcId="{206DFCA9-A5FA-45A9-B749-FD13F427BAAF}" destId="{54C1FDFA-B280-4043-813A-27DE012A0B6A}" srcOrd="0" destOrd="0" presId="urn:microsoft.com/office/officeart/2005/8/layout/radial6"/>
    <dgm:cxn modelId="{E6025648-9248-4B47-8704-39A0DC72B47E}" srcId="{0D431669-80BC-4FFA-8D5C-DF0B95D17D95}" destId="{31C766C2-2D07-4571-858D-A5E49AAFF9BD}" srcOrd="2" destOrd="0" parTransId="{FA0806F6-7092-41F7-90B0-ED9F22944A7E}" sibTransId="{939F4034-82EA-4D3A-A8FB-DEAD8C691D70}"/>
    <dgm:cxn modelId="{61859B6A-C473-40B4-AD60-8B60ACB8CD9F}" type="presOf" srcId="{4A48B78C-EF45-472A-9AC8-2CB5265EBEDF}" destId="{27810CF8-03C9-46E6-9973-FDCA33883565}" srcOrd="0" destOrd="0" presId="urn:microsoft.com/office/officeart/2005/8/layout/radial6"/>
    <dgm:cxn modelId="{684CF74B-B4F4-4A10-8D06-0CE7DA0BA3C9}" type="presOf" srcId="{A4B281C7-2958-46EA-BFC7-4E929B926E65}" destId="{F2D63FE0-21A1-40A5-86AA-C1B9A6D9A7ED}" srcOrd="0" destOrd="0" presId="urn:microsoft.com/office/officeart/2005/8/layout/radial6"/>
    <dgm:cxn modelId="{1B15EC8D-4573-4F35-8326-BB9E2598CE8E}" type="presOf" srcId="{8A685890-3CA4-4717-9F05-CAAE627A45EC}" destId="{A513AB2B-87E9-4ECB-97D3-053872DDF749}" srcOrd="0" destOrd="0" presId="urn:microsoft.com/office/officeart/2005/8/layout/radial6"/>
    <dgm:cxn modelId="{273FFBA4-AA94-48E8-9DBF-D999D7A78E28}" srcId="{0D431669-80BC-4FFA-8D5C-DF0B95D17D95}" destId="{206DFCA9-A5FA-45A9-B749-FD13F427BAAF}" srcOrd="3" destOrd="0" parTransId="{37397982-D34E-4060-A595-FEAC1BAC2B50}" sibTransId="{9C3D0C16-0FC2-403C-9CE9-83FE7D4124B0}"/>
    <dgm:cxn modelId="{5A58FCAF-7C07-40F2-9DEF-81BD72EA0326}" type="presOf" srcId="{1B7660B2-4AE8-46C7-9C53-F49DFCF72349}" destId="{F7D82621-7DE2-482F-9513-64D7BBBBBB04}" srcOrd="0" destOrd="0" presId="urn:microsoft.com/office/officeart/2005/8/layout/radial6"/>
    <dgm:cxn modelId="{AB407BC2-6838-4D07-9D66-CD4D9C1A2CCB}" type="presOf" srcId="{0D431669-80BC-4FFA-8D5C-DF0B95D17D95}" destId="{9689C834-8FD9-4465-92B9-7FB2D738A555}" srcOrd="0" destOrd="0" presId="urn:microsoft.com/office/officeart/2005/8/layout/radial6"/>
    <dgm:cxn modelId="{517EAAC5-5BD7-4C77-B3E8-3C6DD36A1C33}" srcId="{0D431669-80BC-4FFA-8D5C-DF0B95D17D95}" destId="{1B7660B2-4AE8-46C7-9C53-F49DFCF72349}" srcOrd="0" destOrd="0" parTransId="{C67F7B3A-402B-48D3-9D14-5881CDD0C725}" sibTransId="{90D4E48F-DC90-43B5-9C8A-7CE58D08CC06}"/>
    <dgm:cxn modelId="{46C62ACF-E32C-42C6-AC47-F54879C9E34C}" srcId="{4A48B78C-EF45-472A-9AC8-2CB5265EBEDF}" destId="{0D431669-80BC-4FFA-8D5C-DF0B95D17D95}" srcOrd="0" destOrd="0" parTransId="{5BEBF947-2E80-44B5-9867-24F8873E9956}" sibTransId="{7DF9525F-D768-46D4-86E4-1227A38979BF}"/>
    <dgm:cxn modelId="{509FD5D0-7176-4D03-8312-355E0A230DD5}" type="presOf" srcId="{939F4034-82EA-4D3A-A8FB-DEAD8C691D70}" destId="{1D4D6538-A500-405E-B129-C2D54BA05E03}" srcOrd="0" destOrd="0" presId="urn:microsoft.com/office/officeart/2005/8/layout/radial6"/>
    <dgm:cxn modelId="{CCC52DC3-0DCD-4269-AFFA-5EC2DDFCB776}" type="presParOf" srcId="{27810CF8-03C9-46E6-9973-FDCA33883565}" destId="{9689C834-8FD9-4465-92B9-7FB2D738A555}" srcOrd="0" destOrd="0" presId="urn:microsoft.com/office/officeart/2005/8/layout/radial6"/>
    <dgm:cxn modelId="{38052CD2-6495-4E29-B903-6487A70E12A4}" type="presParOf" srcId="{27810CF8-03C9-46E6-9973-FDCA33883565}" destId="{F7D82621-7DE2-482F-9513-64D7BBBBBB04}" srcOrd="1" destOrd="0" presId="urn:microsoft.com/office/officeart/2005/8/layout/radial6"/>
    <dgm:cxn modelId="{22252B3F-9E1F-4D21-B2D2-732CEE177A0C}" type="presParOf" srcId="{27810CF8-03C9-46E6-9973-FDCA33883565}" destId="{D2D96712-AF21-4DD7-A6BF-9829C08CB9D2}" srcOrd="2" destOrd="0" presId="urn:microsoft.com/office/officeart/2005/8/layout/radial6"/>
    <dgm:cxn modelId="{24CDF8B8-8CA8-46F7-B89F-B3D84D4FB6AF}" type="presParOf" srcId="{27810CF8-03C9-46E6-9973-FDCA33883565}" destId="{1335B20F-0674-4CB1-9FC6-A107EB88F8F3}" srcOrd="3" destOrd="0" presId="urn:microsoft.com/office/officeart/2005/8/layout/radial6"/>
    <dgm:cxn modelId="{E9CD0B8C-CA65-4446-B81B-355648EA130A}" type="presParOf" srcId="{27810CF8-03C9-46E6-9973-FDCA33883565}" destId="{A513AB2B-87E9-4ECB-97D3-053872DDF749}" srcOrd="4" destOrd="0" presId="urn:microsoft.com/office/officeart/2005/8/layout/radial6"/>
    <dgm:cxn modelId="{E5E5C520-ECCC-4072-810F-6D724D55CAA1}" type="presParOf" srcId="{27810CF8-03C9-46E6-9973-FDCA33883565}" destId="{C59582B0-7879-4714-A9A6-2D46E608E683}" srcOrd="5" destOrd="0" presId="urn:microsoft.com/office/officeart/2005/8/layout/radial6"/>
    <dgm:cxn modelId="{7F157783-1685-46E3-8945-D581A9AAF60B}" type="presParOf" srcId="{27810CF8-03C9-46E6-9973-FDCA33883565}" destId="{F2D63FE0-21A1-40A5-86AA-C1B9A6D9A7ED}" srcOrd="6" destOrd="0" presId="urn:microsoft.com/office/officeart/2005/8/layout/radial6"/>
    <dgm:cxn modelId="{4681E73C-93FE-491E-8A0B-BD49B90A9C4A}" type="presParOf" srcId="{27810CF8-03C9-46E6-9973-FDCA33883565}" destId="{442EBDDB-56B4-41B6-9B9B-662DE49900C7}" srcOrd="7" destOrd="0" presId="urn:microsoft.com/office/officeart/2005/8/layout/radial6"/>
    <dgm:cxn modelId="{45D31D2F-1CBE-4EFA-8EA8-12C572AA7CF2}" type="presParOf" srcId="{27810CF8-03C9-46E6-9973-FDCA33883565}" destId="{C0776F10-5A92-4E44-A019-9B5C2CAC5FD2}" srcOrd="8" destOrd="0" presId="urn:microsoft.com/office/officeart/2005/8/layout/radial6"/>
    <dgm:cxn modelId="{A1C2A522-2CB9-4426-A6CA-CA1BCAA48671}" type="presParOf" srcId="{27810CF8-03C9-46E6-9973-FDCA33883565}" destId="{1D4D6538-A500-405E-B129-C2D54BA05E03}" srcOrd="9" destOrd="0" presId="urn:microsoft.com/office/officeart/2005/8/layout/radial6"/>
    <dgm:cxn modelId="{707D7E71-0AC6-4FFE-8608-0E7DF7869D04}" type="presParOf" srcId="{27810CF8-03C9-46E6-9973-FDCA33883565}" destId="{54C1FDFA-B280-4043-813A-27DE012A0B6A}" srcOrd="10" destOrd="0" presId="urn:microsoft.com/office/officeart/2005/8/layout/radial6"/>
    <dgm:cxn modelId="{B35E7004-59DA-421A-B0ED-6F857E8580F8}" type="presParOf" srcId="{27810CF8-03C9-46E6-9973-FDCA33883565}" destId="{0451F735-155E-4216-8BBB-F5D4C497BBCE}" srcOrd="11" destOrd="0" presId="urn:microsoft.com/office/officeart/2005/8/layout/radial6"/>
    <dgm:cxn modelId="{07A33449-DD7C-43B3-BBFA-A515737617E0}" type="presParOf" srcId="{27810CF8-03C9-46E6-9973-FDCA33883565}" destId="{1D665E19-9C5E-4A6E-9B97-AA42F96A2000}" srcOrd="12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942019-9484-4D54-A864-7EB3E447BBA2}">
      <dsp:nvSpPr>
        <dsp:cNvPr id="0" name=""/>
        <dsp:cNvSpPr/>
      </dsp:nvSpPr>
      <dsp:spPr>
        <a:xfrm>
          <a:off x="-4067489" y="-624313"/>
          <a:ext cx="4846960" cy="4846960"/>
        </a:xfrm>
        <a:prstGeom prst="blockArc">
          <a:avLst>
            <a:gd name="adj1" fmla="val 18900000"/>
            <a:gd name="adj2" fmla="val 2700000"/>
            <a:gd name="adj3" fmla="val 446"/>
          </a:avLst>
        </a:prstGeom>
        <a:noFill/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66ECEE-4A5C-4110-95BA-60172B299BA5}">
      <dsp:nvSpPr>
        <dsp:cNvPr id="0" name=""/>
        <dsp:cNvSpPr/>
      </dsp:nvSpPr>
      <dsp:spPr>
        <a:xfrm>
          <a:off x="456268" y="276639"/>
          <a:ext cx="6795431" cy="55356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9394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Focus</a:t>
          </a:r>
          <a:r>
            <a:rPr lang="tr-TR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on </a:t>
          </a:r>
          <a:r>
            <a:rPr lang="tr-TR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people’s</a:t>
          </a:r>
          <a:r>
            <a:rPr lang="tr-TR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tr-TR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live</a:t>
          </a:r>
          <a:r>
            <a:rPr lang="tr-TR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</a:p>
      </dsp:txBody>
      <dsp:txXfrm>
        <a:off x="456268" y="276639"/>
        <a:ext cx="6795431" cy="553567"/>
      </dsp:txXfrm>
    </dsp:sp>
    <dsp:sp modelId="{2B3B93F8-9980-4908-9F7B-8065E63D5343}">
      <dsp:nvSpPr>
        <dsp:cNvPr id="0" name=""/>
        <dsp:cNvSpPr/>
      </dsp:nvSpPr>
      <dsp:spPr>
        <a:xfrm>
          <a:off x="62457" y="207443"/>
          <a:ext cx="691959" cy="69195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B53A1A-B3AF-45C9-805B-CE93F753A419}">
      <dsp:nvSpPr>
        <dsp:cNvPr id="0" name=""/>
        <dsp:cNvSpPr/>
      </dsp:nvSpPr>
      <dsp:spPr>
        <a:xfrm>
          <a:off x="725809" y="1107135"/>
          <a:ext cx="6478058" cy="553567"/>
        </a:xfrm>
        <a:prstGeom prst="rect">
          <a:avLst/>
        </a:prstGeom>
        <a:solidFill>
          <a:schemeClr val="accent5">
            <a:hueOff val="709040"/>
            <a:satOff val="-7964"/>
            <a:lumOff val="-169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9394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Evaluate</a:t>
          </a:r>
          <a:r>
            <a:rPr lang="tr-TR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how </a:t>
          </a:r>
          <a:r>
            <a:rPr lang="tr-TR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goverments</a:t>
          </a:r>
          <a:r>
            <a:rPr lang="tr-TR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tr-TR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all</a:t>
          </a:r>
          <a:r>
            <a:rPr lang="tr-TR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tr-TR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over</a:t>
          </a:r>
          <a:r>
            <a:rPr lang="tr-TR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tr-TR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the</a:t>
          </a:r>
          <a:r>
            <a:rPr lang="tr-TR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tr-TR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world</a:t>
          </a:r>
          <a:endParaRPr lang="tr-TR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25809" y="1107135"/>
        <a:ext cx="6478058" cy="553567"/>
      </dsp:txXfrm>
    </dsp:sp>
    <dsp:sp modelId="{DA5B5020-88CA-43B6-8BB2-5A39A38147D0}">
      <dsp:nvSpPr>
        <dsp:cNvPr id="0" name=""/>
        <dsp:cNvSpPr/>
      </dsp:nvSpPr>
      <dsp:spPr>
        <a:xfrm>
          <a:off x="379830" y="1037939"/>
          <a:ext cx="691959" cy="69195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709040"/>
              <a:satOff val="-7964"/>
              <a:lumOff val="-169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1BD25C-5F9B-4733-8211-13B01957EC67}">
      <dsp:nvSpPr>
        <dsp:cNvPr id="0" name=""/>
        <dsp:cNvSpPr/>
      </dsp:nvSpPr>
      <dsp:spPr>
        <a:xfrm>
          <a:off x="725809" y="1937630"/>
          <a:ext cx="6478058" cy="553567"/>
        </a:xfrm>
        <a:prstGeom prst="rect">
          <a:avLst/>
        </a:prstGeom>
        <a:solidFill>
          <a:schemeClr val="accent5">
            <a:hueOff val="1418080"/>
            <a:satOff val="-15927"/>
            <a:lumOff val="-339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9394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000" kern="1200" dirty="0">
              <a:latin typeface="Times New Roman" panose="02020603050405020304" pitchFamily="18" charset="0"/>
              <a:cs typeface="Times New Roman" panose="02020603050405020304" pitchFamily="18" charset="0"/>
              <a:hlinkClick xmlns:r="http://schemas.openxmlformats.org/officeDocument/2006/relationships" r:id="rId1"/>
            </a:rPr>
            <a:t>Report</a:t>
          </a:r>
          <a:r>
            <a:rPr lang="tr-TR" sz="2900" kern="1200" dirty="0"/>
            <a:t>  </a:t>
          </a:r>
        </a:p>
      </dsp:txBody>
      <dsp:txXfrm>
        <a:off x="725809" y="1937630"/>
        <a:ext cx="6478058" cy="553567"/>
      </dsp:txXfrm>
    </dsp:sp>
    <dsp:sp modelId="{222D3060-7D23-4B36-83AE-9D262E8E5DD1}">
      <dsp:nvSpPr>
        <dsp:cNvPr id="0" name=""/>
        <dsp:cNvSpPr/>
      </dsp:nvSpPr>
      <dsp:spPr>
        <a:xfrm>
          <a:off x="379830" y="1868434"/>
          <a:ext cx="691959" cy="69195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1418080"/>
              <a:satOff val="-15927"/>
              <a:lumOff val="-339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8BF207-6884-461B-96A6-F9FA15A0B8D5}">
      <dsp:nvSpPr>
        <dsp:cNvPr id="0" name=""/>
        <dsp:cNvSpPr/>
      </dsp:nvSpPr>
      <dsp:spPr>
        <a:xfrm>
          <a:off x="433851" y="2806228"/>
          <a:ext cx="6795431" cy="553567"/>
        </a:xfrm>
        <a:prstGeom prst="rect">
          <a:avLst/>
        </a:prstGeom>
        <a:solidFill>
          <a:schemeClr val="accent5">
            <a:hueOff val="2127120"/>
            <a:satOff val="-23891"/>
            <a:lumOff val="-509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9394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149x7 </a:t>
          </a:r>
          <a:r>
            <a:rPr lang="tr-TR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observation</a:t>
          </a:r>
          <a:endParaRPr lang="tr-TR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33851" y="2806228"/>
        <a:ext cx="6795431" cy="553567"/>
      </dsp:txXfrm>
    </dsp:sp>
    <dsp:sp modelId="{B90C07AA-108F-4172-A5CD-2F95FF21D922}">
      <dsp:nvSpPr>
        <dsp:cNvPr id="0" name=""/>
        <dsp:cNvSpPr/>
      </dsp:nvSpPr>
      <dsp:spPr>
        <a:xfrm>
          <a:off x="62457" y="2698930"/>
          <a:ext cx="691959" cy="69195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2127120"/>
              <a:satOff val="-23891"/>
              <a:lumOff val="-509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665E19-9C5E-4A6E-9B97-AA42F96A2000}">
      <dsp:nvSpPr>
        <dsp:cNvPr id="0" name=""/>
        <dsp:cNvSpPr/>
      </dsp:nvSpPr>
      <dsp:spPr>
        <a:xfrm>
          <a:off x="2995868" y="442547"/>
          <a:ext cx="2950304" cy="2950304"/>
        </a:xfrm>
        <a:prstGeom prst="blockArc">
          <a:avLst>
            <a:gd name="adj1" fmla="val 10800000"/>
            <a:gd name="adj2" fmla="val 16200000"/>
            <a:gd name="adj3" fmla="val 4638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4D6538-A500-405E-B129-C2D54BA05E03}">
      <dsp:nvSpPr>
        <dsp:cNvPr id="0" name=""/>
        <dsp:cNvSpPr/>
      </dsp:nvSpPr>
      <dsp:spPr>
        <a:xfrm>
          <a:off x="2995868" y="442547"/>
          <a:ext cx="2950304" cy="2950304"/>
        </a:xfrm>
        <a:prstGeom prst="blockArc">
          <a:avLst>
            <a:gd name="adj1" fmla="val 5400000"/>
            <a:gd name="adj2" fmla="val 10800000"/>
            <a:gd name="adj3" fmla="val 4638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D63FE0-21A1-40A5-86AA-C1B9A6D9A7ED}">
      <dsp:nvSpPr>
        <dsp:cNvPr id="0" name=""/>
        <dsp:cNvSpPr/>
      </dsp:nvSpPr>
      <dsp:spPr>
        <a:xfrm>
          <a:off x="2995868" y="442547"/>
          <a:ext cx="2950304" cy="2950304"/>
        </a:xfrm>
        <a:prstGeom prst="blockArc">
          <a:avLst>
            <a:gd name="adj1" fmla="val 0"/>
            <a:gd name="adj2" fmla="val 5400000"/>
            <a:gd name="adj3" fmla="val 4638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35B20F-0674-4CB1-9FC6-A107EB88F8F3}">
      <dsp:nvSpPr>
        <dsp:cNvPr id="0" name=""/>
        <dsp:cNvSpPr/>
      </dsp:nvSpPr>
      <dsp:spPr>
        <a:xfrm>
          <a:off x="2995868" y="442547"/>
          <a:ext cx="2950304" cy="2950304"/>
        </a:xfrm>
        <a:prstGeom prst="blockArc">
          <a:avLst>
            <a:gd name="adj1" fmla="val 16200000"/>
            <a:gd name="adj2" fmla="val 0"/>
            <a:gd name="adj3" fmla="val 4638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89C834-8FD9-4465-92B9-7FB2D738A555}">
      <dsp:nvSpPr>
        <dsp:cNvPr id="0" name=""/>
        <dsp:cNvSpPr/>
      </dsp:nvSpPr>
      <dsp:spPr>
        <a:xfrm>
          <a:off x="3779585" y="1213584"/>
          <a:ext cx="1357452" cy="135745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700" b="1" kern="1200" dirty="0" err="1"/>
            <a:t>happiness</a:t>
          </a:r>
          <a:endParaRPr lang="tr-TR" sz="1700" b="1" kern="1200" dirty="0"/>
        </a:p>
      </dsp:txBody>
      <dsp:txXfrm>
        <a:off x="3978379" y="1412378"/>
        <a:ext cx="959864" cy="959864"/>
      </dsp:txXfrm>
    </dsp:sp>
    <dsp:sp modelId="{F7D82621-7DE2-482F-9513-64D7BBBBBB04}">
      <dsp:nvSpPr>
        <dsp:cNvPr id="0" name=""/>
        <dsp:cNvSpPr/>
      </dsp:nvSpPr>
      <dsp:spPr>
        <a:xfrm>
          <a:off x="3995911" y="1647"/>
          <a:ext cx="950216" cy="95021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500" b="1" kern="1200" dirty="0" err="1"/>
            <a:t>health</a:t>
          </a:r>
          <a:endParaRPr lang="tr-TR" sz="1500" b="1" kern="1200" dirty="0"/>
        </a:p>
      </dsp:txBody>
      <dsp:txXfrm>
        <a:off x="4135067" y="140803"/>
        <a:ext cx="671904" cy="671904"/>
      </dsp:txXfrm>
    </dsp:sp>
    <dsp:sp modelId="{A513AB2B-87E9-4ECB-97D3-053872DDF749}">
      <dsp:nvSpPr>
        <dsp:cNvPr id="0" name=""/>
        <dsp:cNvSpPr/>
      </dsp:nvSpPr>
      <dsp:spPr>
        <a:xfrm>
          <a:off x="5287776" y="1442591"/>
          <a:ext cx="1248375" cy="95021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500" b="1" kern="1200" dirty="0" err="1"/>
            <a:t>public</a:t>
          </a:r>
          <a:r>
            <a:rPr lang="tr-TR" sz="1500" b="1" kern="1200" dirty="0"/>
            <a:t> life</a:t>
          </a:r>
        </a:p>
      </dsp:txBody>
      <dsp:txXfrm>
        <a:off x="5470596" y="1581747"/>
        <a:ext cx="882735" cy="671904"/>
      </dsp:txXfrm>
    </dsp:sp>
    <dsp:sp modelId="{442EBDDB-56B4-41B6-9B9B-662DE49900C7}">
      <dsp:nvSpPr>
        <dsp:cNvPr id="0" name=""/>
        <dsp:cNvSpPr/>
      </dsp:nvSpPr>
      <dsp:spPr>
        <a:xfrm>
          <a:off x="3995911" y="2883536"/>
          <a:ext cx="950216" cy="95021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500" b="1" kern="1200" dirty="0" err="1"/>
            <a:t>security</a:t>
          </a:r>
          <a:endParaRPr lang="tr-TR" sz="1500" b="1" kern="1200" dirty="0"/>
        </a:p>
      </dsp:txBody>
      <dsp:txXfrm>
        <a:off x="4135067" y="3022692"/>
        <a:ext cx="671904" cy="671904"/>
      </dsp:txXfrm>
    </dsp:sp>
    <dsp:sp modelId="{54C1FDFA-B280-4043-813A-27DE012A0B6A}">
      <dsp:nvSpPr>
        <dsp:cNvPr id="0" name=""/>
        <dsp:cNvSpPr/>
      </dsp:nvSpPr>
      <dsp:spPr>
        <a:xfrm>
          <a:off x="2417347" y="1442591"/>
          <a:ext cx="1225456" cy="95021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500" b="1" kern="1200" dirty="0" err="1"/>
            <a:t>economic</a:t>
          </a:r>
          <a:endParaRPr lang="tr-TR" sz="1500" b="1" kern="1200" dirty="0"/>
        </a:p>
      </dsp:txBody>
      <dsp:txXfrm>
        <a:off x="2596811" y="1581747"/>
        <a:ext cx="866528" cy="6719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B3D10C-7863-4278-B17C-8F5F47335EA3}" type="datetimeFigureOut">
              <a:rPr lang="tr-TR" smtClean="0"/>
              <a:t>21.06.2021</a:t>
            </a:fld>
            <a:endParaRPr lang="tr-TR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F2FDBD-5F4C-47AD-AE7A-05BC2F89C46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06771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F2FDBD-5F4C-47AD-AE7A-05BC2F89C466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330816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F2FDBD-5F4C-47AD-AE7A-05BC2F89C466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136609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F2FDBD-5F4C-47AD-AE7A-05BC2F89C466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380916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F2FDBD-5F4C-47AD-AE7A-05BC2F89C466}" type="slidenum">
              <a:rPr lang="tr-TR" smtClean="0"/>
              <a:t>12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87564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F2FDBD-5F4C-47AD-AE7A-05BC2F89C466}" type="slidenum">
              <a:rPr lang="tr-TR" smtClean="0"/>
              <a:t>13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786309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2F72A-38F9-44AC-A3F3-BDC5F9C6A806}" type="datetimeFigureOut">
              <a:rPr lang="tr-TR" smtClean="0"/>
              <a:t>21.06.2021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7A441-4BEB-4189-A9EA-A77D8838FBB4}" type="slidenum">
              <a:rPr lang="tr-TR" smtClean="0"/>
              <a:t>‹#›</a:t>
            </a:fld>
            <a:endParaRPr lang="tr-T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8664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2F72A-38F9-44AC-A3F3-BDC5F9C6A806}" type="datetimeFigureOut">
              <a:rPr lang="tr-TR" smtClean="0"/>
              <a:t>21.06.2021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7A441-4BEB-4189-A9EA-A77D8838FBB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07411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2F72A-38F9-44AC-A3F3-BDC5F9C6A806}" type="datetimeFigureOut">
              <a:rPr lang="tr-TR" smtClean="0"/>
              <a:t>21.06.2021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7A441-4BEB-4189-A9EA-A77D8838FBB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83298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2F72A-38F9-44AC-A3F3-BDC5F9C6A806}" type="datetimeFigureOut">
              <a:rPr lang="tr-TR" smtClean="0"/>
              <a:t>21.06.2021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7A441-4BEB-4189-A9EA-A77D8838FBB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03778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 Bilgisi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2F72A-38F9-44AC-A3F3-BDC5F9C6A806}" type="datetimeFigureOut">
              <a:rPr lang="tr-TR" smtClean="0"/>
              <a:t>21.06.2021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7A441-4BEB-4189-A9EA-A77D8838FBB4}" type="slidenum">
              <a:rPr lang="tr-TR" smtClean="0"/>
              <a:t>‹#›</a:t>
            </a:fld>
            <a:endParaRPr lang="tr-T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464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2F72A-38F9-44AC-A3F3-BDC5F9C6A806}" type="datetimeFigureOut">
              <a:rPr lang="tr-TR" smtClean="0"/>
              <a:t>21.06.2021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7A441-4BEB-4189-A9EA-A77D8838FBB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83608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2F72A-38F9-44AC-A3F3-BDC5F9C6A806}" type="datetimeFigureOut">
              <a:rPr lang="tr-TR" smtClean="0"/>
              <a:t>21.06.2021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7A441-4BEB-4189-A9EA-A77D8838FBB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7123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2F72A-38F9-44AC-A3F3-BDC5F9C6A806}" type="datetimeFigureOut">
              <a:rPr lang="tr-TR" smtClean="0"/>
              <a:t>21.06.2021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7A441-4BEB-4189-A9EA-A77D8838FBB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21103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2F72A-38F9-44AC-A3F3-BDC5F9C6A806}" type="datetimeFigureOut">
              <a:rPr lang="tr-TR" smtClean="0"/>
              <a:t>21.06.2021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7A441-4BEB-4189-A9EA-A77D8838FBB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68548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202F72A-38F9-44AC-A3F3-BDC5F9C6A806}" type="datetimeFigureOut">
              <a:rPr lang="tr-TR" smtClean="0"/>
              <a:t>21.06.2021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5F7A441-4BEB-4189-A9EA-A77D8838FBB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59211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2F72A-38F9-44AC-A3F3-BDC5F9C6A806}" type="datetimeFigureOut">
              <a:rPr lang="tr-TR" smtClean="0"/>
              <a:t>21.06.2021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7A441-4BEB-4189-A9EA-A77D8838FBB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59279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202F72A-38F9-44AC-A3F3-BDC5F9C6A806}" type="datetimeFigureOut">
              <a:rPr lang="tr-TR" smtClean="0"/>
              <a:t>21.06.2021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5F7A441-4BEB-4189-A9EA-A77D8838FBB4}" type="slidenum">
              <a:rPr lang="tr-TR" smtClean="0"/>
              <a:t>‹#›</a:t>
            </a:fld>
            <a:endParaRPr lang="tr-T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6326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8" r:id="rId1"/>
    <p:sldLayoutId id="2147483859" r:id="rId2"/>
    <p:sldLayoutId id="2147483860" r:id="rId3"/>
    <p:sldLayoutId id="2147483861" r:id="rId4"/>
    <p:sldLayoutId id="2147483862" r:id="rId5"/>
    <p:sldLayoutId id="2147483863" r:id="rId6"/>
    <p:sldLayoutId id="2147483864" r:id="rId7"/>
    <p:sldLayoutId id="2147483865" r:id="rId8"/>
    <p:sldLayoutId id="2147483866" r:id="rId9"/>
    <p:sldLayoutId id="2147483867" r:id="rId10"/>
    <p:sldLayoutId id="214748386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4691675-F408-47AA-A5FD-9114B7EBA520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6375400" y="2056076"/>
            <a:ext cx="5321300" cy="1803400"/>
          </a:xfrm>
        </p:spPr>
        <p:txBody>
          <a:bodyPr>
            <a:normAutofit/>
          </a:bodyPr>
          <a:lstStyle/>
          <a:p>
            <a:pPr algn="ctr"/>
            <a:r>
              <a:rPr lang="tr-TR" sz="3200" b="0" i="0" dirty="0" err="1">
                <a:solidFill>
                  <a:schemeClr val="tx1">
                    <a:lumMod val="95000"/>
                  </a:schemeClr>
                </a:solidFill>
                <a:effectLst/>
                <a:cs typeface="Times New Roman" panose="02020603050405020304" pitchFamily="18" charset="0"/>
              </a:rPr>
              <a:t>Happiness</a:t>
            </a:r>
            <a:r>
              <a:rPr lang="tr-TR" sz="3200" b="0" i="0" dirty="0">
                <a:solidFill>
                  <a:schemeClr val="tx1">
                    <a:lumMod val="95000"/>
                  </a:schemeClr>
                </a:solidFill>
                <a:effectLst/>
                <a:cs typeface="Times New Roman" panose="02020603050405020304" pitchFamily="18" charset="0"/>
              </a:rPr>
              <a:t> </a:t>
            </a:r>
            <a:r>
              <a:rPr lang="tr-TR" sz="3200" b="0" i="0" dirty="0" err="1">
                <a:solidFill>
                  <a:schemeClr val="tx1">
                    <a:lumMod val="95000"/>
                  </a:schemeClr>
                </a:solidFill>
                <a:effectLst/>
                <a:cs typeface="Times New Roman" panose="02020603050405020304" pitchFamily="18" charset="0"/>
              </a:rPr>
              <a:t>and</a:t>
            </a:r>
            <a:r>
              <a:rPr lang="tr-TR" sz="3200" b="0" i="0" dirty="0">
                <a:solidFill>
                  <a:schemeClr val="tx1">
                    <a:lumMod val="95000"/>
                  </a:schemeClr>
                </a:solidFill>
                <a:effectLst/>
                <a:cs typeface="Times New Roman" panose="02020603050405020304" pitchFamily="18" charset="0"/>
              </a:rPr>
              <a:t> Life </a:t>
            </a:r>
            <a:r>
              <a:rPr lang="tr-TR" sz="3200" b="0" i="0" dirty="0" err="1">
                <a:solidFill>
                  <a:schemeClr val="tx1">
                    <a:lumMod val="95000"/>
                  </a:schemeClr>
                </a:solidFill>
                <a:effectLst/>
                <a:cs typeface="Times New Roman" panose="02020603050405020304" pitchFamily="18" charset="0"/>
              </a:rPr>
              <a:t>Satisfaction</a:t>
            </a:r>
            <a:br>
              <a:rPr lang="tr-TR" sz="3200" b="0" i="0" dirty="0">
                <a:solidFill>
                  <a:srgbClr val="1D3D63"/>
                </a:solidFill>
                <a:effectLst/>
                <a:cs typeface="Times New Roman" panose="02020603050405020304" pitchFamily="18" charset="0"/>
              </a:rPr>
            </a:br>
            <a:br>
              <a:rPr lang="tr-TR" sz="3200" b="0" i="0" dirty="0">
                <a:solidFill>
                  <a:srgbClr val="1D3D63"/>
                </a:solidFill>
                <a:effectLst/>
                <a:cs typeface="Times New Roman" panose="02020603050405020304" pitchFamily="18" charset="0"/>
              </a:rPr>
            </a:br>
            <a:r>
              <a:rPr lang="en-US" sz="2000" b="0" i="0" dirty="0">
                <a:solidFill>
                  <a:schemeClr val="tx1">
                    <a:lumMod val="95000"/>
                  </a:schemeClr>
                </a:solidFill>
                <a:effectLst/>
                <a:cs typeface="Times New Roman" panose="02020603050405020304" pitchFamily="18" charset="0"/>
              </a:rPr>
              <a:t>World Happiness Report </a:t>
            </a:r>
            <a:r>
              <a:rPr lang="tr-TR" sz="2000" b="0" i="0" dirty="0">
                <a:solidFill>
                  <a:schemeClr val="tx1">
                    <a:lumMod val="95000"/>
                  </a:schemeClr>
                </a:solidFill>
                <a:effectLst/>
                <a:cs typeface="Times New Roman" panose="02020603050405020304" pitchFamily="18" charset="0"/>
              </a:rPr>
              <a:t>2021 </a:t>
            </a:r>
            <a:r>
              <a:rPr lang="en-US" sz="2000" b="0" i="0" dirty="0">
                <a:solidFill>
                  <a:schemeClr val="tx1">
                    <a:lumMod val="95000"/>
                  </a:schemeClr>
                </a:solidFill>
                <a:effectLst/>
                <a:cs typeface="Times New Roman" panose="02020603050405020304" pitchFamily="18" charset="0"/>
              </a:rPr>
              <a:t>with EDA</a:t>
            </a:r>
            <a:endParaRPr lang="tr-TR" sz="8800" dirty="0">
              <a:solidFill>
                <a:schemeClr val="tx1">
                  <a:lumMod val="95000"/>
                </a:schemeClr>
              </a:solidFill>
              <a:cs typeface="Times New Roman" panose="02020603050405020304" pitchFamily="18" charset="0"/>
            </a:endParaRP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DA2D129A-7BDB-4EBB-83D4-48A128ECD5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381" y="1457853"/>
            <a:ext cx="5187619" cy="2898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1557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E66108C-06B4-460C-998D-93124DF23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Top 10</a:t>
            </a: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8CA6F091-DD0A-4185-97CC-BC4A7E395C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38667" y="2131492"/>
            <a:ext cx="5975626" cy="3652859"/>
          </a:xfrm>
        </p:spPr>
      </p:pic>
    </p:spTree>
    <p:extLst>
      <p:ext uri="{BB962C8B-B14F-4D97-AF65-F5344CB8AC3E}">
        <p14:creationId xmlns:p14="http://schemas.microsoft.com/office/powerpoint/2010/main" val="17862552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72D33B1-34EC-4981-BF47-7B4C198C3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Why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these</a:t>
            </a:r>
            <a:r>
              <a:rPr lang="tr-TR" dirty="0"/>
              <a:t> </a:t>
            </a:r>
            <a:r>
              <a:rPr lang="tr-TR" dirty="0" err="1"/>
              <a:t>criteria</a:t>
            </a:r>
            <a:r>
              <a:rPr lang="tr-TR" dirty="0"/>
              <a:t> </a:t>
            </a:r>
            <a:r>
              <a:rPr lang="tr-TR" dirty="0" err="1"/>
              <a:t>used</a:t>
            </a:r>
            <a:r>
              <a:rPr lang="tr-TR" dirty="0"/>
              <a:t>?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747D4015-936A-4F5F-9C94-A21CDF9580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0557" y="2054701"/>
            <a:ext cx="5810885" cy="4098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8327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670AEEE-510D-4CB0-A774-B07C2E94C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Future</a:t>
            </a:r>
            <a:r>
              <a:rPr lang="tr-TR" dirty="0"/>
              <a:t> </a:t>
            </a:r>
            <a:r>
              <a:rPr lang="tr-TR" dirty="0" err="1"/>
              <a:t>Work</a:t>
            </a:r>
            <a:r>
              <a:rPr lang="tr-TR" dirty="0"/>
              <a:t> 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7BBB4FA-7A48-4C10-986D-EE3E3CF99E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3800" y="1919288"/>
            <a:ext cx="9961880" cy="4024312"/>
          </a:xfrm>
        </p:spPr>
        <p:txBody>
          <a:bodyPr/>
          <a:lstStyle/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W</a:t>
            </a:r>
            <a:r>
              <a:rPr lang="en-US" dirty="0"/>
              <a:t>hat is happiness in the world from yesterday to today</a:t>
            </a:r>
            <a:r>
              <a:rPr lang="tr-TR" dirty="0"/>
              <a:t>?</a:t>
            </a:r>
          </a:p>
          <a:p>
            <a:pPr marL="0" indent="0">
              <a:buNone/>
            </a:pPr>
            <a:endParaRPr lang="tr-TR" dirty="0"/>
          </a:p>
          <a:p>
            <a:pPr>
              <a:buFont typeface="Wingdings" panose="05000000000000000000" pitchFamily="2" charset="2"/>
              <a:buChar char="ü"/>
            </a:pPr>
            <a:r>
              <a:rPr lang="tr-TR" dirty="0"/>
              <a:t> </a:t>
            </a:r>
            <a:r>
              <a:rPr lang="en-US" dirty="0"/>
              <a:t>This report has been prepared with 2021 data.</a:t>
            </a:r>
            <a:endParaRPr lang="tr-TR" dirty="0"/>
          </a:p>
          <a:p>
            <a:pPr>
              <a:buFont typeface="Wingdings" panose="05000000000000000000" pitchFamily="2" charset="2"/>
              <a:buChar char="ü"/>
            </a:pPr>
            <a:r>
              <a:rPr lang="tr-TR" dirty="0"/>
              <a:t> </a:t>
            </a:r>
            <a:r>
              <a:rPr lang="en-US" dirty="0"/>
              <a:t>It is planned to make cross-country analysis with time series.</a:t>
            </a:r>
            <a:endParaRPr lang="tr-TR" dirty="0"/>
          </a:p>
          <a:p>
            <a:pPr>
              <a:buFont typeface="Wingdings" panose="05000000000000000000" pitchFamily="2" charset="2"/>
              <a:buChar char="ü"/>
            </a:pPr>
            <a:r>
              <a:rPr lang="tr-TR" dirty="0"/>
              <a:t>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will</a:t>
            </a:r>
            <a:r>
              <a:rPr lang="tr-TR" dirty="0"/>
              <a:t> f</a:t>
            </a:r>
            <a:r>
              <a:rPr lang="en-US" dirty="0" err="1"/>
              <a:t>ocuses</a:t>
            </a:r>
            <a:r>
              <a:rPr lang="en-US" dirty="0"/>
              <a:t> on the effects of COVID-19 and how people all over the world have fared.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3293731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Resim 6">
            <a:extLst>
              <a:ext uri="{FF2B5EF4-FFF2-40B4-BE49-F238E27FC236}">
                <a16:creationId xmlns:a16="http://schemas.microsoft.com/office/drawing/2014/main" id="{83ADDF33-78BF-48FC-ADAF-FAA9CBDD79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6810" y="872957"/>
            <a:ext cx="3078380" cy="4749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492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Diyagram 11">
            <a:extLst>
              <a:ext uri="{FF2B5EF4-FFF2-40B4-BE49-F238E27FC236}">
                <a16:creationId xmlns:a16="http://schemas.microsoft.com/office/drawing/2014/main" id="{8D3F1960-FFB3-4EF9-B089-C18311A75A3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81053539"/>
              </p:ext>
            </p:extLst>
          </p:nvPr>
        </p:nvGraphicFramePr>
        <p:xfrm>
          <a:off x="2470150" y="2091267"/>
          <a:ext cx="7251700" cy="35983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5" name="Metin kutusu 14">
            <a:extLst>
              <a:ext uri="{FF2B5EF4-FFF2-40B4-BE49-F238E27FC236}">
                <a16:creationId xmlns:a16="http://schemas.microsoft.com/office/drawing/2014/main" id="{4619D885-3ACF-446E-9152-75F8F5C68DE9}"/>
              </a:ext>
            </a:extLst>
          </p:cNvPr>
          <p:cNvSpPr txBox="1"/>
          <p:nvPr/>
        </p:nvSpPr>
        <p:spPr>
          <a:xfrm>
            <a:off x="1219200" y="1013766"/>
            <a:ext cx="85026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i="0" dirty="0">
                <a:solidFill>
                  <a:schemeClr val="tx1">
                    <a:lumMod val="95000"/>
                  </a:schemeClr>
                </a:solidFill>
                <a:effectLst/>
                <a:latin typeface="+mj-lt"/>
                <a:cs typeface="Times New Roman" panose="02020603050405020304" pitchFamily="18" charset="0"/>
              </a:rPr>
              <a:t>World</a:t>
            </a:r>
            <a:r>
              <a:rPr lang="en-US" sz="4000" i="0" dirty="0">
                <a:solidFill>
                  <a:schemeClr val="tx1">
                    <a:lumMod val="95000"/>
                  </a:schemeClr>
                </a:solidFill>
                <a:effectLst/>
                <a:latin typeface="+mj-lt"/>
                <a:cs typeface="Times New Roman" panose="02020603050405020304" pitchFamily="18" charset="0"/>
              </a:rPr>
              <a:t> Happiness Report </a:t>
            </a:r>
            <a:r>
              <a:rPr lang="tr-TR" sz="4000" i="0" dirty="0">
                <a:solidFill>
                  <a:schemeClr val="tx1">
                    <a:lumMod val="95000"/>
                  </a:schemeClr>
                </a:solidFill>
                <a:effectLst/>
                <a:latin typeface="+mj-lt"/>
                <a:cs typeface="Times New Roman" panose="02020603050405020304" pitchFamily="18" charset="0"/>
              </a:rPr>
              <a:t>2021</a:t>
            </a:r>
            <a:endParaRPr lang="tr-TR" sz="4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24167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7F86B6B-1D41-4412-ACDB-3478844EE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8400" y="609600"/>
            <a:ext cx="10058400" cy="1082457"/>
          </a:xfrm>
        </p:spPr>
        <p:txBody>
          <a:bodyPr/>
          <a:lstStyle/>
          <a:p>
            <a:r>
              <a:rPr lang="tr-TR" dirty="0" err="1"/>
              <a:t>Factors</a:t>
            </a:r>
            <a:endParaRPr lang="tr-TR" dirty="0"/>
          </a:p>
        </p:txBody>
      </p:sp>
      <p:graphicFrame>
        <p:nvGraphicFramePr>
          <p:cNvPr id="4" name="İçerik Yer Tutucusu 3">
            <a:extLst>
              <a:ext uri="{FF2B5EF4-FFF2-40B4-BE49-F238E27FC236}">
                <a16:creationId xmlns:a16="http://schemas.microsoft.com/office/drawing/2014/main" id="{EADA95CD-4396-476A-84CB-2B9E8AB7D3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3173616"/>
              </p:ext>
            </p:extLst>
          </p:nvPr>
        </p:nvGraphicFramePr>
        <p:xfrm>
          <a:off x="1619250" y="2095500"/>
          <a:ext cx="8953500" cy="383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74590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FD6F67E-3D38-44EA-BD77-73BE2DDDE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 expectancy and life satisfaction</a:t>
            </a:r>
            <a:endParaRPr lang="tr-TR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47E7670C-9EC2-4F98-A9CC-B3AC0CA355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055" y="1907488"/>
            <a:ext cx="10170625" cy="4161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073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F2D863C-EE04-435A-8361-653A1742F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Corruption</a:t>
            </a:r>
            <a:r>
              <a:rPr lang="tr-TR" dirty="0"/>
              <a:t> </a:t>
            </a:r>
          </a:p>
        </p:txBody>
      </p:sp>
      <p:pic>
        <p:nvPicPr>
          <p:cNvPr id="8" name="İçerik Yer Tutucusu 7">
            <a:extLst>
              <a:ext uri="{FF2B5EF4-FFF2-40B4-BE49-F238E27FC236}">
                <a16:creationId xmlns:a16="http://schemas.microsoft.com/office/drawing/2014/main" id="{200D8700-54BD-4546-B860-BF07EB9C11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17177" y="2147888"/>
            <a:ext cx="7418606" cy="369411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888710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B1D28F3-C363-4642-AA95-F6A212050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Social</a:t>
            </a:r>
            <a:r>
              <a:rPr lang="tr-TR" dirty="0"/>
              <a:t> </a:t>
            </a:r>
            <a:r>
              <a:rPr lang="tr-TR" dirty="0" err="1"/>
              <a:t>support</a:t>
            </a:r>
            <a:endParaRPr lang="tr-TR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B5F12241-AE03-4B58-A1DD-D52F8DFEC5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9992" y="1864360"/>
            <a:ext cx="4752975" cy="4455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730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0B414DE-43BF-4AFC-AAAF-E2971D170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Economics</a:t>
            </a:r>
            <a:r>
              <a:rPr lang="tr-TR" dirty="0"/>
              <a:t> 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263C78AD-DF1F-4CF8-B39C-A6E76270BF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5739" y="1944688"/>
            <a:ext cx="8280521" cy="4138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840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7C903924-140B-421C-A84D-63D2A78F2E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3447" y="2249521"/>
            <a:ext cx="5345105" cy="3795760"/>
          </a:xfrm>
          <a:prstGeom prst="rect">
            <a:avLst/>
          </a:prstGeom>
        </p:spPr>
      </p:pic>
      <p:sp>
        <p:nvSpPr>
          <p:cNvPr id="6" name="Başlık 5">
            <a:extLst>
              <a:ext uri="{FF2B5EF4-FFF2-40B4-BE49-F238E27FC236}">
                <a16:creationId xmlns:a16="http://schemas.microsoft.com/office/drawing/2014/main" id="{8D5FC2BC-A45F-4BE1-97F1-4064F733B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9659763" cy="1211998"/>
          </a:xfrm>
        </p:spPr>
        <p:txBody>
          <a:bodyPr/>
          <a:lstStyle/>
          <a:p>
            <a:r>
              <a:rPr lang="tr-TR" dirty="0" err="1"/>
              <a:t>Happiness</a:t>
            </a:r>
            <a:r>
              <a:rPr lang="tr-TR" dirty="0"/>
              <a:t> </a:t>
            </a:r>
            <a:r>
              <a:rPr lang="tr-TR" dirty="0" err="1"/>
              <a:t>inequality</a:t>
            </a:r>
            <a:r>
              <a:rPr lang="tr-T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27118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966970C-C4DF-4C70-8CBD-C603C85A6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Appendix</a:t>
            </a:r>
            <a:r>
              <a:rPr lang="tr-TR" dirty="0"/>
              <a:t> 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4EE7F33-81AB-4A8E-B621-CDE0E650F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845734"/>
            <a:ext cx="9847580" cy="935566"/>
          </a:xfrm>
        </p:spPr>
        <p:txBody>
          <a:bodyPr>
            <a:noAutofit/>
          </a:bodyPr>
          <a:lstStyle/>
          <a:p>
            <a:r>
              <a:rPr lang="tr-TR" sz="1800" dirty="0" err="1"/>
              <a:t>What</a:t>
            </a:r>
            <a:r>
              <a:rPr lang="tr-TR" sz="1800" dirty="0"/>
              <a:t> </a:t>
            </a:r>
            <a:r>
              <a:rPr lang="tr-TR" sz="1800" dirty="0" err="1"/>
              <a:t>about</a:t>
            </a:r>
            <a:r>
              <a:rPr lang="tr-TR" sz="1800" dirty="0"/>
              <a:t> </a:t>
            </a:r>
            <a:r>
              <a:rPr lang="tr-TR" sz="1800" dirty="0" err="1"/>
              <a:t>Turkey</a:t>
            </a:r>
            <a:r>
              <a:rPr lang="tr-TR" sz="1800" dirty="0"/>
              <a:t>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</a:rPr>
              <a:t> 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</a:rPr>
              <a:t>   </a:t>
            </a:r>
            <a:r>
              <a:rPr kumimoji="0" lang="tr-TR" altLang="tr-TR" sz="1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</a:rPr>
              <a:t>ranks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</a:rPr>
              <a:t> 103rd /149th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35B7DBE6-A3CC-4011-910D-0CED8FE492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2950" y="3124200"/>
            <a:ext cx="5286100" cy="2906211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A9132E93-605B-4F69-91AF-17C71CAD68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403915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altLang="tr-T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2325850"/>
      </p:ext>
    </p:extLst>
  </p:cSld>
  <p:clrMapOvr>
    <a:masterClrMapping/>
  </p:clrMapOvr>
</p:sld>
</file>

<file path=ppt/theme/theme1.xml><?xml version="1.0" encoding="utf-8"?>
<a:theme xmlns:a="http://schemas.openxmlformats.org/drawingml/2006/main" name="Geçmişe bakış">
  <a:themeElements>
    <a:clrScheme name="Geçmişe bakış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Geçmişe bakış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eçmişe bakış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470</TotalTime>
  <Words>128</Words>
  <Application>Microsoft Office PowerPoint</Application>
  <PresentationFormat>Geniş ekran</PresentationFormat>
  <Paragraphs>35</Paragraphs>
  <Slides>13</Slides>
  <Notes>5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Wingdings</vt:lpstr>
      <vt:lpstr>Geçmişe bakış</vt:lpstr>
      <vt:lpstr>Happiness and Life Satisfaction  World Happiness Report 2021 with EDA</vt:lpstr>
      <vt:lpstr>PowerPoint Sunusu</vt:lpstr>
      <vt:lpstr>Factors</vt:lpstr>
      <vt:lpstr>Life expectancy and life satisfaction</vt:lpstr>
      <vt:lpstr>Corruption </vt:lpstr>
      <vt:lpstr>Social support</vt:lpstr>
      <vt:lpstr>Economics </vt:lpstr>
      <vt:lpstr>Happiness inequality </vt:lpstr>
      <vt:lpstr>Appendix </vt:lpstr>
      <vt:lpstr>Top 10</vt:lpstr>
      <vt:lpstr>Why are these criteria used?</vt:lpstr>
      <vt:lpstr>Future Work 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Happiness and Life Satisfaction </dc:title>
  <dc:creator>Can Akboyraz</dc:creator>
  <cp:lastModifiedBy>Can Akboyraz</cp:lastModifiedBy>
  <cp:revision>29</cp:revision>
  <dcterms:created xsi:type="dcterms:W3CDTF">2021-06-12T22:27:52Z</dcterms:created>
  <dcterms:modified xsi:type="dcterms:W3CDTF">2021-06-21T20:18:16Z</dcterms:modified>
</cp:coreProperties>
</file>