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8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57" r:id="rId5"/>
    <p:sldId id="268" r:id="rId6"/>
    <p:sldId id="275" r:id="rId7"/>
    <p:sldId id="271" r:id="rId8"/>
    <p:sldId id="259" r:id="rId9"/>
    <p:sldId id="261" r:id="rId10"/>
    <p:sldId id="262" r:id="rId11"/>
    <p:sldId id="263" r:id="rId12"/>
    <p:sldId id="269" r:id="rId13"/>
    <p:sldId id="264" r:id="rId14"/>
    <p:sldId id="265" r:id="rId15"/>
    <p:sldId id="270" r:id="rId16"/>
    <p:sldId id="266" r:id="rId17"/>
    <p:sldId id="267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İF GAMZE GÜLİTER" initials="EGG" lastIdx="1" clrIdx="0">
    <p:extLst>
      <p:ext uri="{19B8F6BF-5375-455C-9EA6-DF929625EA0E}">
        <p15:presenceInfo xmlns:p15="http://schemas.microsoft.com/office/powerpoint/2012/main" userId="ELİF GAMZE GÜLİ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EBAC3-589F-4E76-B506-A7897BB1889D}" type="datetimeFigureOut">
              <a:rPr lang="tr-TR" smtClean="0"/>
              <a:t>20.08.2021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lang="tr-TR" sz="900" b="1" smtClean="0">
                <a:solidFill>
                  <a:srgbClr val="BFBFBF"/>
                </a:solidFill>
                <a:latin typeface="Arial" panose="020B0604020202020204" pitchFamily="34" charset="0"/>
              </a:rPr>
              <a:t>TASNİF DIŞI
</a:t>
            </a:r>
            <a:r>
              <a:rPr lang="tr-TR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CF94B-C85B-440C-A209-17B46EC8D7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71761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tr-TR" sz="900" b="1" i="0" u="none">
                <a:solidFill>
                  <a:srgbClr val="BFBFBF"/>
                </a:solidFill>
                <a:latin typeface="Arial" panose="020B0604020202020204" pitchFamily="34" charset="0"/>
              </a:defRPr>
            </a:lvl1pPr>
          </a:lstStyle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24A0-58E2-4685-B00E-2F2937D95CA4}" type="datetimeFigureOut">
              <a:rPr lang="tr-TR" smtClean="0"/>
              <a:t>20.08.2021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tr-TR" sz="900" b="1" i="0" u="none">
                <a:solidFill>
                  <a:srgbClr val="BFBFBF"/>
                </a:solidFill>
                <a:latin typeface="Arial" panose="020B0604020202020204" pitchFamily="34" charset="0"/>
              </a:defRPr>
            </a:lvl1pPr>
          </a:lstStyle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C0A6F-2D23-4FD1-AB42-9EC9D5E34DC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451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90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296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826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78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343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371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48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5901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983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651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4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219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571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618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60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311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764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52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936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96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0A6F-2D23-4FD1-AB42-9EC9D5E34DC4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57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9785"/>
            <a:ext cx="12192000" cy="365125"/>
          </a:xfrm>
        </p:spPr>
        <p:txBody>
          <a:bodyPr/>
          <a:lstStyle>
            <a:lvl1pPr algn="r">
              <a:defRPr lang="tr-TR" sz="900" b="1" i="0" u="none">
                <a:solidFill>
                  <a:srgbClr val="BFBFBF"/>
                </a:solidFill>
                <a:latin typeface="Arial" panose="020B0604020202020204" pitchFamily="34" charset="0"/>
              </a:defRPr>
            </a:lvl1pPr>
          </a:lstStyle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6459785"/>
            <a:ext cx="12192000" cy="365125"/>
          </a:xfrm>
        </p:spPr>
        <p:txBody>
          <a:bodyPr/>
          <a:lstStyle>
            <a:lvl1pPr algn="r">
              <a:defRPr lang="tr-TR" sz="900" b="1" i="0" u="none">
                <a:solidFill>
                  <a:srgbClr val="BFBFBF"/>
                </a:solidFill>
                <a:latin typeface="Arial" panose="020B0604020202020204" pitchFamily="34" charset="0"/>
              </a:defRPr>
            </a:lvl1pPr>
          </a:lstStyle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Gamze</a:t>
            </a:r>
            <a:r>
              <a:rPr lang="en-US" dirty="0" smtClean="0"/>
              <a:t> </a:t>
            </a:r>
            <a:r>
              <a:rPr lang="en-US" dirty="0" err="1" smtClean="0"/>
              <a:t>Güliter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2.Problem:</a:t>
            </a:r>
            <a:br>
              <a:rPr lang="en-US" b="1" dirty="0"/>
            </a:br>
            <a:r>
              <a:rPr lang="en-US" b="1" dirty="0" err="1" smtClean="0"/>
              <a:t>Şimdilik</a:t>
            </a:r>
            <a:r>
              <a:rPr lang="en-US" b="1" dirty="0" smtClean="0"/>
              <a:t> ne </a:t>
            </a:r>
            <a:r>
              <a:rPr lang="en-US" b="1" dirty="0" err="1" smtClean="0"/>
              <a:t>yaptım</a:t>
            </a:r>
            <a:r>
              <a:rPr lang="en-US" b="1" dirty="0" smtClean="0"/>
              <a:t>?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- Classification </a:t>
            </a:r>
            <a:r>
              <a:rPr lang="en-US" dirty="0" err="1" smtClean="0"/>
              <a:t>problemi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smtClean="0"/>
              <a:t>-</a:t>
            </a:r>
            <a:r>
              <a:rPr lang="en-US" dirty="0"/>
              <a:t> </a:t>
            </a:r>
            <a:r>
              <a:rPr lang="en-US" dirty="0" err="1" smtClean="0"/>
              <a:t>Uyulması</a:t>
            </a:r>
            <a:r>
              <a:rPr lang="en-US" dirty="0" smtClean="0"/>
              <a:t> </a:t>
            </a:r>
            <a:r>
              <a:rPr lang="en-US" dirty="0" err="1" smtClean="0"/>
              <a:t>gereken</a:t>
            </a:r>
            <a:r>
              <a:rPr lang="en-US" dirty="0" smtClean="0"/>
              <a:t> </a:t>
            </a:r>
            <a:r>
              <a:rPr lang="en-US" dirty="0" err="1" smtClean="0"/>
              <a:t>kurallar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- Decision Tree </a:t>
            </a:r>
            <a:r>
              <a:rPr lang="en-US" dirty="0" err="1" smtClean="0"/>
              <a:t>kullanarak</a:t>
            </a:r>
            <a:r>
              <a:rPr lang="en-US" dirty="0" smtClean="0"/>
              <a:t> (ML)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yazdım</a:t>
            </a:r>
            <a:r>
              <a:rPr lang="en-US" dirty="0" smtClean="0"/>
              <a:t>. (</a:t>
            </a:r>
            <a:r>
              <a:rPr lang="en-US" dirty="0" err="1"/>
              <a:t>A</a:t>
            </a:r>
            <a:r>
              <a:rPr lang="en-US" dirty="0" err="1" smtClean="0"/>
              <a:t>currancy</a:t>
            </a:r>
            <a:r>
              <a:rPr lang="en-US" dirty="0" smtClean="0"/>
              <a:t> %80-90arası </a:t>
            </a:r>
            <a:r>
              <a:rPr lang="en-US" dirty="0" err="1" smtClean="0"/>
              <a:t>değişiyor</a:t>
            </a:r>
            <a:r>
              <a:rPr lang="en-US" dirty="0" smtClean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2.Problem:</a:t>
            </a:r>
            <a:br>
              <a:rPr lang="en-US" b="1" dirty="0"/>
            </a:br>
            <a:r>
              <a:rPr lang="en-US" b="1" dirty="0" err="1" smtClean="0"/>
              <a:t>Nasıl</a:t>
            </a:r>
            <a:r>
              <a:rPr lang="en-US" b="1" dirty="0" smtClean="0"/>
              <a:t> </a:t>
            </a:r>
            <a:r>
              <a:rPr lang="en-US" b="1" dirty="0" err="1" smtClean="0"/>
              <a:t>yaptım</a:t>
            </a:r>
            <a:r>
              <a:rPr lang="en-US" b="1" dirty="0"/>
              <a:t>?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Algortimanın</a:t>
            </a:r>
            <a:r>
              <a:rPr lang="en-US" b="1" dirty="0" smtClean="0"/>
              <a:t> </a:t>
            </a:r>
            <a:r>
              <a:rPr lang="en-US" b="1" dirty="0" err="1" smtClean="0"/>
              <a:t>öğrenmek</a:t>
            </a:r>
            <a:r>
              <a:rPr lang="en-US" b="1" dirty="0" smtClean="0"/>
              <a:t> </a:t>
            </a:r>
            <a:r>
              <a:rPr lang="en-US" b="1" dirty="0" err="1" smtClean="0"/>
              <a:t>için</a:t>
            </a:r>
            <a:r>
              <a:rPr lang="en-US" b="1" dirty="0" smtClean="0"/>
              <a:t> </a:t>
            </a:r>
            <a:r>
              <a:rPr lang="en-US" dirty="0" err="1"/>
              <a:t>aldığı</a:t>
            </a:r>
            <a:r>
              <a:rPr lang="en-US" dirty="0"/>
              <a:t>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b="1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	Bu </a:t>
            </a:r>
            <a:r>
              <a:rPr lang="en-US" dirty="0" err="1"/>
              <a:t>parameterler</a:t>
            </a:r>
            <a:r>
              <a:rPr lang="en-US" dirty="0"/>
              <a:t> </a:t>
            </a:r>
            <a:r>
              <a:rPr lang="en-US" b="1" dirty="0" err="1"/>
              <a:t>user’ın</a:t>
            </a:r>
            <a:r>
              <a:rPr lang="en-US" b="1" dirty="0"/>
              <a:t> </a:t>
            </a:r>
            <a:r>
              <a:rPr lang="en-US" b="1" dirty="0" err="1"/>
              <a:t>sisteme</a:t>
            </a:r>
            <a:r>
              <a:rPr lang="en-US" b="1" dirty="0"/>
              <a:t> </a:t>
            </a:r>
            <a:r>
              <a:rPr lang="en-US" b="1" dirty="0" err="1"/>
              <a:t>gireceği</a:t>
            </a:r>
            <a:r>
              <a:rPr lang="en-US" b="1" dirty="0"/>
              <a:t> </a:t>
            </a:r>
            <a:r>
              <a:rPr lang="en-US" dirty="0" err="1"/>
              <a:t>rötar</a:t>
            </a:r>
            <a:r>
              <a:rPr lang="en-US" dirty="0"/>
              <a:t> </a:t>
            </a:r>
            <a:r>
              <a:rPr lang="en-US" dirty="0" err="1"/>
              <a:t>saati</a:t>
            </a:r>
            <a:r>
              <a:rPr lang="en-US" dirty="0"/>
              <a:t>, </a:t>
            </a:r>
            <a:r>
              <a:rPr lang="en-US" dirty="0" err="1"/>
              <a:t>yedek</a:t>
            </a:r>
            <a:r>
              <a:rPr lang="en-US" dirty="0"/>
              <a:t> </a:t>
            </a:r>
            <a:r>
              <a:rPr lang="en-US" dirty="0" err="1"/>
              <a:t>uçak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kiralık</a:t>
            </a:r>
            <a:r>
              <a:rPr lang="en-US" dirty="0"/>
              <a:t> </a:t>
            </a:r>
            <a:r>
              <a:rPr lang="en-US" dirty="0" err="1"/>
              <a:t>uçak</a:t>
            </a:r>
            <a:r>
              <a:rPr lang="en-US" dirty="0"/>
              <a:t> </a:t>
            </a:r>
            <a:r>
              <a:rPr lang="en-US" dirty="0" err="1"/>
              <a:t>durumu</a:t>
            </a:r>
            <a:r>
              <a:rPr lang="en-US" dirty="0"/>
              <a:t>, </a:t>
            </a:r>
            <a:r>
              <a:rPr lang="en-US" dirty="0" err="1"/>
              <a:t>yakında</a:t>
            </a:r>
            <a:r>
              <a:rPr lang="en-US" dirty="0"/>
              <a:t> </a:t>
            </a:r>
            <a:r>
              <a:rPr lang="en-US" dirty="0" err="1"/>
              <a:t>uçak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mı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Algoritmaya</a:t>
            </a:r>
            <a:r>
              <a:rPr lang="en-US" dirty="0"/>
              <a:t> training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parametrelerin</a:t>
            </a:r>
            <a:r>
              <a:rPr lang="en-US" dirty="0"/>
              <a:t> </a:t>
            </a:r>
            <a:r>
              <a:rPr lang="en-US" dirty="0" err="1"/>
              <a:t>değişebileceği</a:t>
            </a:r>
            <a:r>
              <a:rPr lang="en-US" dirty="0"/>
              <a:t> 100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senaryo</a:t>
            </a:r>
            <a:r>
              <a:rPr lang="en-US" dirty="0"/>
              <a:t> </a:t>
            </a:r>
            <a:r>
              <a:rPr lang="en-US" dirty="0" err="1"/>
              <a:t>verdim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NOT : </a:t>
            </a:r>
            <a:r>
              <a:rPr lang="en-US" b="1" dirty="0" err="1"/>
              <a:t>datadaki</a:t>
            </a:r>
            <a:r>
              <a:rPr lang="en-US" b="1" dirty="0"/>
              <a:t> label = </a:t>
            </a:r>
            <a:r>
              <a:rPr lang="en-US" b="1" dirty="0" err="1"/>
              <a:t>çözüm</a:t>
            </a:r>
            <a:r>
              <a:rPr lang="en-US" b="1" dirty="0"/>
              <a:t> </a:t>
            </a:r>
            <a:r>
              <a:rPr lang="en-US" b="1" dirty="0" err="1"/>
              <a:t>önerisi</a:t>
            </a:r>
            <a:r>
              <a:rPr lang="en-US" b="1" dirty="0"/>
              <a:t> </a:t>
            </a:r>
            <a:endParaRPr lang="tr-TR" b="1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8" y="2830966"/>
            <a:ext cx="10228572" cy="49944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0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2.Problem : </a:t>
            </a:r>
            <a:br>
              <a:rPr lang="en-US" b="1" dirty="0" smtClean="0"/>
            </a:br>
            <a:r>
              <a:rPr lang="en-US" b="1" dirty="0" err="1" smtClean="0"/>
              <a:t>Örnek</a:t>
            </a:r>
            <a:r>
              <a:rPr lang="en-US" b="1" dirty="0" smtClean="0"/>
              <a:t> training data</a:t>
            </a:r>
            <a:endParaRPr lang="tr-TR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66560" y="2211977"/>
            <a:ext cx="4389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</a:t>
            </a:r>
            <a:r>
              <a:rPr lang="en-US" b="1" dirty="0" smtClean="0"/>
              <a:t>Label</a:t>
            </a:r>
          </a:p>
          <a:p>
            <a:endParaRPr lang="en-US" b="1" dirty="0" smtClean="0"/>
          </a:p>
          <a:p>
            <a:r>
              <a:rPr lang="en-US" dirty="0" smtClean="0"/>
              <a:t>0   -&gt;    </a:t>
            </a:r>
            <a:r>
              <a:rPr lang="en-US" dirty="0" err="1" smtClean="0"/>
              <a:t>değişiklik</a:t>
            </a:r>
            <a:r>
              <a:rPr lang="en-US" dirty="0" smtClean="0"/>
              <a:t> yok</a:t>
            </a:r>
          </a:p>
          <a:p>
            <a:r>
              <a:rPr lang="en-US" dirty="0" smtClean="0"/>
              <a:t>1   -&gt;    </a:t>
            </a:r>
            <a:r>
              <a:rPr lang="en-US" dirty="0" err="1" smtClean="0"/>
              <a:t>firmanın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uçağı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endParaRPr lang="en-US" dirty="0" smtClean="0"/>
          </a:p>
          <a:p>
            <a:r>
              <a:rPr lang="en-US" dirty="0" smtClean="0"/>
              <a:t>2   -&gt;   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firmadan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kiralanır</a:t>
            </a:r>
            <a:endParaRPr lang="en-US" dirty="0" smtClean="0"/>
          </a:p>
          <a:p>
            <a:r>
              <a:rPr lang="en-US" dirty="0" smtClean="0"/>
              <a:t>3   -&gt;   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şehirden</a:t>
            </a:r>
            <a:r>
              <a:rPr lang="en-US" dirty="0" smtClean="0"/>
              <a:t>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getirtilir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645" y="1737360"/>
            <a:ext cx="5267325" cy="42481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2.Problem: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Bu </a:t>
            </a:r>
            <a:r>
              <a:rPr lang="en-US" dirty="0" err="1" smtClean="0"/>
              <a:t>algortima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b="1" dirty="0" smtClean="0"/>
              <a:t>label </a:t>
            </a:r>
            <a:r>
              <a:rPr lang="en-US" b="1" dirty="0" err="1" smtClean="0"/>
              <a:t>üretiyor</a:t>
            </a:r>
            <a:r>
              <a:rPr lang="en-US" b="1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Mesela</a:t>
            </a:r>
            <a:r>
              <a:rPr lang="en-US" dirty="0" smtClean="0"/>
              <a:t> label = 0 </a:t>
            </a:r>
            <a:r>
              <a:rPr lang="en-US" dirty="0" err="1" smtClean="0"/>
              <a:t>demek</a:t>
            </a:r>
            <a:r>
              <a:rPr lang="en-US" dirty="0" smtClean="0"/>
              <a:t>, </a:t>
            </a:r>
            <a:r>
              <a:rPr lang="en-US" dirty="0" err="1" smtClean="0"/>
              <a:t>rötar</a:t>
            </a:r>
            <a:r>
              <a:rPr lang="en-US" dirty="0" smtClean="0"/>
              <a:t> </a:t>
            </a:r>
            <a:r>
              <a:rPr lang="en-US" dirty="0" err="1" smtClean="0"/>
              <a:t>süresi</a:t>
            </a:r>
            <a:r>
              <a:rPr lang="en-US" dirty="0" smtClean="0"/>
              <a:t> 1 </a:t>
            </a:r>
            <a:r>
              <a:rPr lang="en-US" dirty="0" err="1" smtClean="0"/>
              <a:t>saatten</a:t>
            </a:r>
            <a:r>
              <a:rPr lang="en-US" dirty="0" smtClean="0"/>
              <a:t> </a:t>
            </a:r>
            <a:r>
              <a:rPr lang="en-US" dirty="0" err="1" smtClean="0"/>
              <a:t>kısa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programda</a:t>
            </a:r>
            <a:r>
              <a:rPr lang="en-US" dirty="0" smtClean="0"/>
              <a:t> </a:t>
            </a:r>
            <a:r>
              <a:rPr lang="en-US" dirty="0" err="1" smtClean="0"/>
              <a:t>değişikli</a:t>
            </a:r>
            <a:r>
              <a:rPr lang="en-US" dirty="0" smtClean="0"/>
              <a:t> </a:t>
            </a:r>
            <a:r>
              <a:rPr lang="en-US" dirty="0" err="1" smtClean="0"/>
              <a:t>yapma</a:t>
            </a:r>
            <a:r>
              <a:rPr lang="en-US" dirty="0" smtClean="0"/>
              <a:t> </a:t>
            </a:r>
            <a:r>
              <a:rPr lang="en-US" dirty="0" err="1" smtClean="0"/>
              <a:t>demek</a:t>
            </a:r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Label = 1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ataması</a:t>
            </a:r>
            <a:r>
              <a:rPr lang="en-US" dirty="0" smtClean="0"/>
              <a:t> </a:t>
            </a:r>
            <a:r>
              <a:rPr lang="en-US" dirty="0" err="1" smtClean="0"/>
              <a:t>yapılcak</a:t>
            </a:r>
            <a:r>
              <a:rPr lang="en-US" dirty="0" smtClean="0"/>
              <a:t> </a:t>
            </a:r>
            <a:r>
              <a:rPr lang="en-US" dirty="0" err="1" smtClean="0"/>
              <a:t>demek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dirty="0" smtClean="0"/>
              <a:t>ML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b="1" dirty="0" smtClean="0"/>
              <a:t>label </a:t>
            </a:r>
            <a:r>
              <a:rPr lang="en-US" b="1" dirty="0" err="1" smtClean="0"/>
              <a:t>üretiyor</a:t>
            </a:r>
            <a:r>
              <a:rPr lang="en-US" dirty="0" smtClean="0"/>
              <a:t>, </a:t>
            </a:r>
            <a:r>
              <a:rPr lang="en-US" dirty="0" err="1" smtClean="0"/>
              <a:t>çıkan</a:t>
            </a:r>
            <a:r>
              <a:rPr lang="en-US" dirty="0" smtClean="0"/>
              <a:t> </a:t>
            </a:r>
            <a:r>
              <a:rPr lang="en-US" dirty="0" err="1" smtClean="0"/>
              <a:t>labela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programını</a:t>
            </a:r>
            <a:r>
              <a:rPr lang="en-US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kendisi</a:t>
            </a:r>
            <a:r>
              <a:rPr lang="en-US" b="1" dirty="0" smtClean="0"/>
              <a:t> </a:t>
            </a:r>
            <a:r>
              <a:rPr lang="en-US" b="1" dirty="0" err="1" smtClean="0"/>
              <a:t>düzeltecek</a:t>
            </a:r>
            <a:r>
              <a:rPr lang="en-US" dirty="0" smtClean="0"/>
              <a:t>( </a:t>
            </a:r>
            <a:r>
              <a:rPr lang="en-US" dirty="0" err="1" smtClean="0"/>
              <a:t>yani</a:t>
            </a:r>
            <a:r>
              <a:rPr lang="en-US" dirty="0" smtClean="0"/>
              <a:t> ben).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err="1" smtClean="0"/>
              <a:t>Neden</a:t>
            </a:r>
            <a:r>
              <a:rPr lang="en-US" b="1" dirty="0" smtClean="0"/>
              <a:t> ML </a:t>
            </a:r>
            <a:r>
              <a:rPr lang="en-US" b="1" dirty="0" err="1" smtClean="0"/>
              <a:t>kullandım</a:t>
            </a:r>
            <a:r>
              <a:rPr lang="en-US" b="1" dirty="0" smtClean="0"/>
              <a:t>?</a:t>
            </a:r>
          </a:p>
          <a:p>
            <a:pPr lvl="1"/>
            <a:r>
              <a:rPr lang="en-US" dirty="0" err="1" smtClean="0"/>
              <a:t>Aslında</a:t>
            </a:r>
            <a:r>
              <a:rPr lang="en-US" dirty="0" smtClean="0"/>
              <a:t> problem </a:t>
            </a:r>
            <a:r>
              <a:rPr lang="en-US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label </a:t>
            </a:r>
            <a:r>
              <a:rPr lang="en-US" dirty="0" err="1" smtClean="0"/>
              <a:t>üretmen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ML ‘e </a:t>
            </a:r>
            <a:r>
              <a:rPr lang="en-US" dirty="0" err="1" smtClean="0"/>
              <a:t>çok</a:t>
            </a:r>
            <a:r>
              <a:rPr lang="en-US" dirty="0" smtClean="0"/>
              <a:t> da </a:t>
            </a:r>
            <a:r>
              <a:rPr lang="en-US" dirty="0" err="1" smtClean="0"/>
              <a:t>gerek</a:t>
            </a:r>
            <a:r>
              <a:rPr lang="en-US" dirty="0" smtClean="0"/>
              <a:t> </a:t>
            </a:r>
            <a:r>
              <a:rPr lang="en-US" dirty="0" err="1" smtClean="0"/>
              <a:t>yoktu</a:t>
            </a:r>
            <a:r>
              <a:rPr lang="en-US" dirty="0" smtClean="0"/>
              <a:t>. </a:t>
            </a:r>
            <a:r>
              <a:rPr lang="en-US" dirty="0" err="1" smtClean="0"/>
              <a:t>Ama</a:t>
            </a:r>
            <a:r>
              <a:rPr lang="en-US" dirty="0" smtClean="0"/>
              <a:t> </a:t>
            </a:r>
            <a:r>
              <a:rPr lang="en-US" dirty="0" err="1" smtClean="0"/>
              <a:t>ileride</a:t>
            </a:r>
            <a:r>
              <a:rPr lang="en-US" dirty="0" smtClean="0"/>
              <a:t> </a:t>
            </a:r>
            <a:r>
              <a:rPr lang="en-US" dirty="0" err="1" smtClean="0"/>
              <a:t>onlarca</a:t>
            </a:r>
            <a:r>
              <a:rPr lang="en-US" dirty="0" smtClean="0"/>
              <a:t> </a:t>
            </a:r>
            <a:r>
              <a:rPr lang="en-US" dirty="0" err="1" smtClean="0"/>
              <a:t>parametre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if/else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çözmek</a:t>
            </a:r>
            <a:r>
              <a:rPr lang="en-US" dirty="0" smtClean="0"/>
              <a:t>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zor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55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2.Problem:</a:t>
            </a:r>
            <a:br>
              <a:rPr lang="en-US" b="1" dirty="0"/>
            </a:br>
            <a:r>
              <a:rPr lang="en-US" b="1" dirty="0" err="1"/>
              <a:t>Labellar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üretiliyor</a:t>
            </a:r>
            <a:r>
              <a:rPr lang="en-US" b="1" dirty="0"/>
              <a:t>?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</a:t>
            </a:r>
            <a:endParaRPr lang="tr-TR" dirty="0"/>
          </a:p>
        </p:txBody>
      </p:sp>
      <p:sp>
        <p:nvSpPr>
          <p:cNvPr id="6" name="Rounded Rectangle 5"/>
          <p:cNvSpPr/>
          <p:nvPr/>
        </p:nvSpPr>
        <p:spPr>
          <a:xfrm>
            <a:off x="4580709" y="1822954"/>
            <a:ext cx="2029097" cy="6764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Rötar</a:t>
            </a:r>
            <a:r>
              <a:rPr lang="en-US" dirty="0" smtClean="0"/>
              <a:t> </a:t>
            </a:r>
            <a:r>
              <a:rPr lang="en-US" dirty="0" err="1" smtClean="0"/>
              <a:t>saati</a:t>
            </a:r>
            <a:r>
              <a:rPr lang="en-US" dirty="0" smtClean="0"/>
              <a:t> &lt; 1</a:t>
            </a:r>
            <a:endParaRPr lang="tr-TR" dirty="0"/>
          </a:p>
        </p:txBody>
      </p:sp>
      <p:sp>
        <p:nvSpPr>
          <p:cNvPr id="9" name="Down Arrow 8"/>
          <p:cNvSpPr/>
          <p:nvPr/>
        </p:nvSpPr>
        <p:spPr>
          <a:xfrm rot="18308525">
            <a:off x="7290630" y="2031962"/>
            <a:ext cx="261665" cy="1800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Rounded Rectangle 9"/>
          <p:cNvSpPr/>
          <p:nvPr/>
        </p:nvSpPr>
        <p:spPr>
          <a:xfrm>
            <a:off x="1968490" y="3696344"/>
            <a:ext cx="2029097" cy="67640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endParaRPr lang="tr-TR" dirty="0"/>
          </a:p>
        </p:txBody>
      </p:sp>
      <p:sp>
        <p:nvSpPr>
          <p:cNvPr id="11" name="Down Arrow 10"/>
          <p:cNvSpPr/>
          <p:nvPr/>
        </p:nvSpPr>
        <p:spPr>
          <a:xfrm rot="2809875">
            <a:off x="3708154" y="2121489"/>
            <a:ext cx="278785" cy="17489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ounded Rectangle 11"/>
          <p:cNvSpPr/>
          <p:nvPr/>
        </p:nvSpPr>
        <p:spPr>
          <a:xfrm>
            <a:off x="6964738" y="3596214"/>
            <a:ext cx="2522162" cy="1775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Öncelik</a:t>
            </a:r>
            <a:r>
              <a:rPr lang="en-US" dirty="0" smtClean="0"/>
              <a:t> </a:t>
            </a:r>
            <a:r>
              <a:rPr lang="en-US" dirty="0" err="1" smtClean="0"/>
              <a:t>sırasıyla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1-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endParaRPr lang="en-US" dirty="0" smtClean="0"/>
          </a:p>
          <a:p>
            <a:pPr algn="ctr"/>
            <a:r>
              <a:rPr lang="en-US" dirty="0" smtClean="0"/>
              <a:t>2- </a:t>
            </a:r>
            <a:r>
              <a:rPr lang="en-US" dirty="0" err="1" smtClean="0"/>
              <a:t>Kiralık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endParaRPr lang="en-US" dirty="0"/>
          </a:p>
          <a:p>
            <a:pPr algn="ctr"/>
            <a:r>
              <a:rPr lang="en-US" dirty="0" smtClean="0"/>
              <a:t>3- </a:t>
            </a:r>
            <a:r>
              <a:rPr lang="en-US" dirty="0" err="1"/>
              <a:t>B</a:t>
            </a:r>
            <a:r>
              <a:rPr lang="en-US" dirty="0" err="1" smtClean="0"/>
              <a:t>aşka</a:t>
            </a:r>
            <a:r>
              <a:rPr lang="en-US" dirty="0" smtClean="0"/>
              <a:t> </a:t>
            </a:r>
            <a:r>
              <a:rPr lang="en-US" dirty="0" err="1" smtClean="0"/>
              <a:t>şehirden</a:t>
            </a:r>
            <a:r>
              <a:rPr lang="en-US" dirty="0" smtClean="0"/>
              <a:t>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getirmek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15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2.Problem:</a:t>
            </a:r>
            <a:br>
              <a:rPr lang="en-US" b="1" dirty="0" smtClean="0"/>
            </a:br>
            <a:r>
              <a:rPr lang="en-US" b="1" dirty="0" err="1" smtClean="0"/>
              <a:t>Labellar</a:t>
            </a:r>
            <a:r>
              <a:rPr lang="en-US" b="1" dirty="0" smtClean="0"/>
              <a:t> </a:t>
            </a:r>
            <a:r>
              <a:rPr lang="en-US" b="1" dirty="0" err="1" smtClean="0"/>
              <a:t>nasıl</a:t>
            </a:r>
            <a:r>
              <a:rPr lang="en-US" b="1" dirty="0" smtClean="0"/>
              <a:t> </a:t>
            </a:r>
            <a:r>
              <a:rPr lang="en-US" b="1" dirty="0" err="1" smtClean="0"/>
              <a:t>üretiliyor</a:t>
            </a:r>
            <a:r>
              <a:rPr lang="en-US" b="1" dirty="0" smtClean="0"/>
              <a:t>? (Decision Tree)</a:t>
            </a:r>
            <a:endParaRPr lang="tr-TR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8007" y="1863681"/>
            <a:ext cx="9340290" cy="42908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9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Problem:</a:t>
            </a:r>
            <a:br>
              <a:rPr lang="en-US" b="1" dirty="0" smtClean="0"/>
            </a:br>
            <a:r>
              <a:rPr lang="en-US" b="1" dirty="0" err="1" smtClean="0"/>
              <a:t>Yapmam</a:t>
            </a:r>
            <a:r>
              <a:rPr lang="en-US" b="1" dirty="0" smtClean="0"/>
              <a:t> </a:t>
            </a:r>
            <a:r>
              <a:rPr lang="en-US" b="1" dirty="0" err="1" smtClean="0"/>
              <a:t>gerekenler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Çıkan</a:t>
            </a:r>
            <a:r>
              <a:rPr lang="en-US" dirty="0" smtClean="0"/>
              <a:t> </a:t>
            </a:r>
            <a:r>
              <a:rPr lang="en-US" dirty="0" err="1" smtClean="0"/>
              <a:t>label’a</a:t>
            </a:r>
            <a:r>
              <a:rPr lang="en-US" dirty="0" smtClean="0"/>
              <a:t> </a:t>
            </a:r>
            <a:r>
              <a:rPr lang="en-US" dirty="0" err="1" smtClean="0"/>
              <a:t>göre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değişimle</a:t>
            </a:r>
            <a:r>
              <a:rPr lang="en-US" dirty="0" smtClean="0"/>
              <a:t>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programını</a:t>
            </a:r>
            <a:r>
              <a:rPr lang="en-US" dirty="0" smtClean="0"/>
              <a:t> </a:t>
            </a:r>
            <a:r>
              <a:rPr lang="en-US" dirty="0" err="1" smtClean="0"/>
              <a:t>düzeltmek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0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46348"/>
          <a:stretch/>
        </p:blipFill>
        <p:spPr>
          <a:xfrm>
            <a:off x="930586" y="2092502"/>
            <a:ext cx="10563237" cy="21080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3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73830" y="532737"/>
            <a:ext cx="9696293" cy="46187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0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" y="235014"/>
            <a:ext cx="11401833" cy="59681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6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     Ne </a:t>
            </a:r>
            <a:r>
              <a:rPr lang="en-US" b="1" dirty="0" err="1" smtClean="0"/>
              <a:t>yaptım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Uçakların</a:t>
            </a:r>
            <a:r>
              <a:rPr lang="en-US" dirty="0" smtClean="0"/>
              <a:t> </a:t>
            </a:r>
            <a:r>
              <a:rPr lang="en-US" dirty="0" err="1" smtClean="0"/>
              <a:t>seferlere</a:t>
            </a:r>
            <a:r>
              <a:rPr lang="en-US" dirty="0" smtClean="0"/>
              <a:t> </a:t>
            </a:r>
            <a:r>
              <a:rPr lang="en-US" dirty="0" err="1" smtClean="0"/>
              <a:t>manuel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atanabileceği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uçaklarda</a:t>
            </a:r>
            <a:r>
              <a:rPr lang="en-US" dirty="0" smtClean="0"/>
              <a:t> </a:t>
            </a:r>
            <a:r>
              <a:rPr lang="en-US" dirty="0" err="1" smtClean="0"/>
              <a:t>çıkabilecek</a:t>
            </a:r>
            <a:r>
              <a:rPr lang="en-US" dirty="0" smtClean="0"/>
              <a:t> </a:t>
            </a:r>
            <a:r>
              <a:rPr lang="en-US" dirty="0" err="1" smtClean="0"/>
              <a:t>problemlerin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çözülebilceği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93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" y="286603"/>
            <a:ext cx="10685145" cy="547680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51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405" y="750434"/>
            <a:ext cx="9582150" cy="44862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Problem: </a:t>
            </a:r>
            <a:br>
              <a:rPr lang="en-US" b="1" dirty="0" smtClean="0"/>
            </a:br>
            <a:r>
              <a:rPr lang="en-US" b="1" dirty="0" smtClean="0"/>
              <a:t>Belli </a:t>
            </a:r>
            <a:r>
              <a:rPr lang="en-US" b="1" dirty="0" err="1" smtClean="0"/>
              <a:t>uçak</a:t>
            </a:r>
            <a:r>
              <a:rPr lang="en-US" b="1" dirty="0" smtClean="0"/>
              <a:t> </a:t>
            </a:r>
            <a:r>
              <a:rPr lang="en-US" b="1" dirty="0" err="1" smtClean="0"/>
              <a:t>seferlerine</a:t>
            </a:r>
            <a:r>
              <a:rPr lang="en-US" b="1" dirty="0" smtClean="0"/>
              <a:t> </a:t>
            </a:r>
            <a:r>
              <a:rPr lang="en-US" b="1" dirty="0" err="1" smtClean="0"/>
              <a:t>uçuş</a:t>
            </a:r>
            <a:r>
              <a:rPr lang="en-US" b="1" dirty="0" smtClean="0"/>
              <a:t> </a:t>
            </a:r>
            <a:r>
              <a:rPr lang="en-US" b="1" dirty="0" err="1" smtClean="0"/>
              <a:t>atamak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Örnek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Haftalık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simulasyon</a:t>
            </a:r>
            <a:endParaRPr lang="en-US" dirty="0" smtClean="0"/>
          </a:p>
          <a:p>
            <a:r>
              <a:rPr lang="en-US" dirty="0" smtClean="0"/>
              <a:t>- 35 </a:t>
            </a:r>
            <a:r>
              <a:rPr lang="en-US" dirty="0" err="1" smtClean="0"/>
              <a:t>sefer</a:t>
            </a:r>
            <a:endParaRPr lang="en-US" dirty="0" smtClean="0"/>
          </a:p>
          <a:p>
            <a:r>
              <a:rPr lang="en-US" dirty="0" smtClean="0"/>
              <a:t>- 15 </a:t>
            </a:r>
            <a:r>
              <a:rPr lang="en-US" dirty="0" err="1" smtClean="0"/>
              <a:t>uçak</a:t>
            </a:r>
            <a:r>
              <a:rPr lang="en-US" dirty="0" smtClean="0"/>
              <a:t> (</a:t>
            </a:r>
            <a:r>
              <a:rPr lang="en-US" dirty="0" err="1" smtClean="0"/>
              <a:t>değişken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Her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2 </a:t>
            </a:r>
            <a:r>
              <a:rPr lang="en-US" dirty="0" err="1" smtClean="0"/>
              <a:t>saat</a:t>
            </a:r>
            <a:r>
              <a:rPr lang="en-US" dirty="0" smtClean="0"/>
              <a:t> var.(</a:t>
            </a:r>
            <a:r>
              <a:rPr lang="en-US" dirty="0" err="1" smtClean="0"/>
              <a:t>değişken</a:t>
            </a:r>
            <a:r>
              <a:rPr lang="en-US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Uçaklar</a:t>
            </a:r>
            <a:r>
              <a:rPr lang="en-US" dirty="0" smtClean="0"/>
              <a:t> </a:t>
            </a:r>
            <a:r>
              <a:rPr lang="en-US" dirty="0" err="1" smtClean="0"/>
              <a:t>öncelikle</a:t>
            </a:r>
            <a:r>
              <a:rPr lang="en-US" dirty="0" smtClean="0"/>
              <a:t> </a:t>
            </a:r>
            <a:r>
              <a:rPr lang="en-US" dirty="0" err="1" smtClean="0"/>
              <a:t>bulundukları</a:t>
            </a:r>
            <a:r>
              <a:rPr lang="en-US" dirty="0" smtClean="0"/>
              <a:t> </a:t>
            </a:r>
            <a:r>
              <a:rPr lang="en-US" dirty="0" err="1" smtClean="0"/>
              <a:t>sehirlerdeki</a:t>
            </a:r>
            <a:r>
              <a:rPr lang="en-US" dirty="0" smtClean="0"/>
              <a:t> </a:t>
            </a:r>
            <a:r>
              <a:rPr lang="en-US" dirty="0" err="1" smtClean="0"/>
              <a:t>seferlere</a:t>
            </a:r>
            <a:r>
              <a:rPr lang="en-US" dirty="0" smtClean="0"/>
              <a:t> </a:t>
            </a:r>
            <a:r>
              <a:rPr lang="en-US" dirty="0" err="1" smtClean="0"/>
              <a:t>atanıyor</a:t>
            </a:r>
            <a:endParaRPr lang="en-US" dirty="0" smtClean="0"/>
          </a:p>
          <a:p>
            <a:r>
              <a:rPr lang="en-US" dirty="0" smtClean="0"/>
              <a:t>- Queue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, </a:t>
            </a:r>
            <a:r>
              <a:rPr lang="en-US" dirty="0" err="1" smtClean="0"/>
              <a:t>boşalan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sıranın</a:t>
            </a:r>
            <a:r>
              <a:rPr lang="en-US" dirty="0" smtClean="0"/>
              <a:t> </a:t>
            </a:r>
            <a:r>
              <a:rPr lang="en-US" dirty="0" err="1" smtClean="0"/>
              <a:t>sonuna</a:t>
            </a:r>
            <a:r>
              <a:rPr lang="en-US" dirty="0" smtClean="0"/>
              <a:t> </a:t>
            </a:r>
            <a:r>
              <a:rPr lang="en-US" dirty="0" err="1" smtClean="0"/>
              <a:t>geçiyor</a:t>
            </a:r>
            <a:r>
              <a:rPr lang="en-US" dirty="0" smtClean="0"/>
              <a:t>. (</a:t>
            </a:r>
            <a:r>
              <a:rPr lang="en-US" dirty="0" err="1" smtClean="0"/>
              <a:t>Sürekli</a:t>
            </a:r>
            <a:r>
              <a:rPr lang="en-US" dirty="0" smtClean="0"/>
              <a:t>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atanmıyor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Problem: </a:t>
            </a:r>
            <a:br>
              <a:rPr lang="en-US" b="1" dirty="0"/>
            </a:br>
            <a:r>
              <a:rPr lang="en-US" b="1" dirty="0" err="1" smtClean="0"/>
              <a:t>Örnek</a:t>
            </a:r>
            <a:r>
              <a:rPr lang="en-US" b="1" dirty="0" smtClean="0"/>
              <a:t> </a:t>
            </a:r>
            <a:r>
              <a:rPr lang="en-US" b="1" dirty="0" err="1" smtClean="0"/>
              <a:t>sefer</a:t>
            </a:r>
            <a:r>
              <a:rPr lang="en-US" b="1" dirty="0" smtClean="0"/>
              <a:t> </a:t>
            </a:r>
            <a:r>
              <a:rPr lang="en-US" b="1" dirty="0" err="1" smtClean="0"/>
              <a:t>datası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-1275" t="-897" r="1275" b="53104"/>
          <a:stretch/>
        </p:blipFill>
        <p:spPr>
          <a:xfrm>
            <a:off x="1895543" y="1737360"/>
            <a:ext cx="7517176" cy="437605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373" y="1130271"/>
            <a:ext cx="5695950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866" y="718457"/>
            <a:ext cx="4305300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48" y="2247653"/>
            <a:ext cx="3657600" cy="33337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9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Problem: </a:t>
            </a:r>
            <a:br>
              <a:rPr lang="en-US" b="1" dirty="0"/>
            </a:br>
            <a:r>
              <a:rPr lang="en-US" b="1" dirty="0"/>
              <a:t>İ</a:t>
            </a:r>
            <a:r>
              <a:rPr lang="en-US" b="1" dirty="0" smtClean="0"/>
              <a:t>deal </a:t>
            </a:r>
            <a:r>
              <a:rPr lang="en-US" b="1" dirty="0" err="1" smtClean="0"/>
              <a:t>uçak</a:t>
            </a:r>
            <a:r>
              <a:rPr lang="en-US" b="1" dirty="0" smtClean="0"/>
              <a:t> </a:t>
            </a:r>
            <a:r>
              <a:rPr lang="en-US" b="1" dirty="0" err="1" smtClean="0"/>
              <a:t>sayısı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61469" y="1737360"/>
            <a:ext cx="6126500" cy="48498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1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4171"/>
            <a:ext cx="10058400" cy="189846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2.Problem : </a:t>
            </a:r>
            <a:br>
              <a:rPr lang="en-US" b="1" dirty="0" smtClean="0"/>
            </a:br>
            <a:r>
              <a:rPr lang="en-US" b="1" dirty="0" err="1" smtClean="0"/>
              <a:t>Uçaklarda</a:t>
            </a:r>
            <a:r>
              <a:rPr lang="en-US" b="1" dirty="0" smtClean="0"/>
              <a:t> </a:t>
            </a:r>
            <a:r>
              <a:rPr lang="en-US" b="1" dirty="0" err="1" smtClean="0"/>
              <a:t>sorun</a:t>
            </a:r>
            <a:r>
              <a:rPr lang="en-US" b="1" dirty="0" smtClean="0"/>
              <a:t> </a:t>
            </a:r>
            <a:r>
              <a:rPr lang="en-US" b="1" dirty="0" err="1" smtClean="0"/>
              <a:t>çıkması</a:t>
            </a:r>
            <a:r>
              <a:rPr lang="en-US" b="1" dirty="0" smtClean="0"/>
              <a:t> </a:t>
            </a:r>
            <a:r>
              <a:rPr lang="en-US" b="1" dirty="0" err="1" smtClean="0"/>
              <a:t>ve</a:t>
            </a:r>
            <a:r>
              <a:rPr lang="en-US" b="1" dirty="0" smtClean="0"/>
              <a:t> </a:t>
            </a:r>
            <a:r>
              <a:rPr lang="en-US" b="1" dirty="0" err="1" smtClean="0"/>
              <a:t>uçuş</a:t>
            </a:r>
            <a:r>
              <a:rPr lang="en-US" b="1" dirty="0" smtClean="0"/>
              <a:t> </a:t>
            </a:r>
            <a:r>
              <a:rPr lang="en-US" b="1" dirty="0" err="1" smtClean="0"/>
              <a:t>planının</a:t>
            </a:r>
            <a:r>
              <a:rPr lang="en-US" b="1" dirty="0" smtClean="0"/>
              <a:t> </a:t>
            </a:r>
            <a:r>
              <a:rPr lang="en-US" b="1" dirty="0" err="1" smtClean="0"/>
              <a:t>buna</a:t>
            </a:r>
            <a:r>
              <a:rPr lang="en-US" b="1" dirty="0" smtClean="0"/>
              <a:t> </a:t>
            </a:r>
            <a:r>
              <a:rPr lang="en-US" b="1" dirty="0" err="1" smtClean="0"/>
              <a:t>göre</a:t>
            </a:r>
            <a:r>
              <a:rPr lang="en-US" b="1" dirty="0" smtClean="0"/>
              <a:t> </a:t>
            </a:r>
            <a:r>
              <a:rPr lang="en-US" b="1" dirty="0" err="1" smtClean="0"/>
              <a:t>çözülmesi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Normalde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uçakta</a:t>
            </a:r>
            <a:r>
              <a:rPr lang="en-US" dirty="0" smtClean="0"/>
              <a:t> </a:t>
            </a:r>
            <a:r>
              <a:rPr lang="en-US" dirty="0" err="1" smtClean="0"/>
              <a:t>sorun</a:t>
            </a:r>
            <a:r>
              <a:rPr lang="en-US" dirty="0" smtClean="0"/>
              <a:t> </a:t>
            </a:r>
            <a:r>
              <a:rPr lang="en-US" dirty="0" err="1" smtClean="0"/>
              <a:t>çıkarsa</a:t>
            </a:r>
            <a:r>
              <a:rPr lang="en-US" dirty="0" smtClean="0"/>
              <a:t>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programını</a:t>
            </a:r>
            <a:r>
              <a:rPr lang="en-US" dirty="0" smtClean="0"/>
              <a:t> </a:t>
            </a:r>
            <a:r>
              <a:rPr lang="en-US" dirty="0" err="1" smtClean="0"/>
              <a:t>yetkili</a:t>
            </a:r>
            <a:r>
              <a:rPr lang="en-US" dirty="0" smtClean="0"/>
              <a:t> </a:t>
            </a:r>
            <a:r>
              <a:rPr lang="en-US" dirty="0" err="1" smtClean="0"/>
              <a:t>kişiler</a:t>
            </a:r>
            <a:r>
              <a:rPr lang="en-US" dirty="0" smtClean="0"/>
              <a:t> </a:t>
            </a:r>
            <a:r>
              <a:rPr lang="en-US" dirty="0" err="1" smtClean="0"/>
              <a:t>hallediyor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atama</a:t>
            </a:r>
            <a:r>
              <a:rPr lang="en-US" dirty="0" smtClean="0"/>
              <a:t>,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iptali</a:t>
            </a:r>
            <a:r>
              <a:rPr lang="en-US" dirty="0" smtClean="0"/>
              <a:t> vs)</a:t>
            </a:r>
          </a:p>
          <a:p>
            <a:r>
              <a:rPr lang="en-US" dirty="0" smtClean="0"/>
              <a:t>- </a:t>
            </a:r>
            <a:r>
              <a:rPr lang="en-US" dirty="0"/>
              <a:t>B</a:t>
            </a:r>
            <a:r>
              <a:rPr lang="en-US" dirty="0" smtClean="0"/>
              <a:t>u </a:t>
            </a:r>
            <a:r>
              <a:rPr lang="en-US" dirty="0" err="1" smtClean="0"/>
              <a:t>projede</a:t>
            </a:r>
            <a:r>
              <a:rPr lang="en-US" dirty="0" smtClean="0"/>
              <a:t> </a:t>
            </a:r>
            <a:r>
              <a:rPr lang="en-US" dirty="0" err="1" smtClean="0"/>
              <a:t>sistemin</a:t>
            </a:r>
            <a:r>
              <a:rPr lang="en-US" dirty="0" smtClean="0"/>
              <a:t> </a:t>
            </a:r>
            <a:r>
              <a:rPr lang="en-US" dirty="0" err="1" smtClean="0"/>
              <a:t>yetkili</a:t>
            </a:r>
            <a:r>
              <a:rPr lang="en-US" dirty="0" smtClean="0"/>
              <a:t> </a:t>
            </a:r>
            <a:r>
              <a:rPr lang="en-US" dirty="0" err="1" smtClean="0"/>
              <a:t>yerine</a:t>
            </a:r>
            <a:r>
              <a:rPr lang="en-US" dirty="0" smtClean="0"/>
              <a:t> </a:t>
            </a:r>
            <a:r>
              <a:rPr lang="en-US" dirty="0" err="1" smtClean="0"/>
              <a:t>halletmesi</a:t>
            </a:r>
            <a:r>
              <a:rPr lang="en-US" dirty="0" smtClean="0"/>
              <a:t> </a:t>
            </a:r>
            <a:r>
              <a:rPr lang="en-US" dirty="0" err="1" smtClean="0"/>
              <a:t>lazım</a:t>
            </a:r>
            <a:r>
              <a:rPr lang="en-US" dirty="0" smtClean="0"/>
              <a:t>.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2.Problem:</a:t>
            </a:r>
            <a:br>
              <a:rPr lang="en-US" b="1" dirty="0" smtClean="0"/>
            </a:b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sorun</a:t>
            </a:r>
            <a:r>
              <a:rPr lang="en-US" b="1" dirty="0" smtClean="0"/>
              <a:t> </a:t>
            </a:r>
            <a:r>
              <a:rPr lang="en-US" b="1" dirty="0" err="1" smtClean="0"/>
              <a:t>nasıl</a:t>
            </a:r>
            <a:r>
              <a:rPr lang="en-US" b="1" dirty="0" smtClean="0"/>
              <a:t> </a:t>
            </a:r>
            <a:r>
              <a:rPr lang="en-US" b="1" dirty="0" err="1" smtClean="0"/>
              <a:t>çözülebilir</a:t>
            </a:r>
            <a:r>
              <a:rPr lang="en-US" b="1" dirty="0" smtClean="0"/>
              <a:t>?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</a:t>
            </a:r>
            <a:r>
              <a:rPr lang="en-US" b="1" dirty="0" err="1" smtClean="0"/>
              <a:t>Rötar</a:t>
            </a:r>
            <a:r>
              <a:rPr lang="en-US" b="1" dirty="0" smtClean="0"/>
              <a:t> </a:t>
            </a:r>
            <a:r>
              <a:rPr lang="en-US" b="1" dirty="0" err="1" smtClean="0"/>
              <a:t>saati</a:t>
            </a:r>
            <a:r>
              <a:rPr lang="en-US" b="1" dirty="0" smtClean="0"/>
              <a:t> </a:t>
            </a:r>
            <a:r>
              <a:rPr lang="en-US" dirty="0" smtClean="0"/>
              <a:t>1’den </a:t>
            </a:r>
            <a:r>
              <a:rPr lang="en-US" dirty="0" err="1" smtClean="0"/>
              <a:t>azsa</a:t>
            </a:r>
            <a:r>
              <a:rPr lang="en-US" dirty="0" smtClean="0"/>
              <a:t> </a:t>
            </a:r>
            <a:r>
              <a:rPr lang="en-US" dirty="0" err="1" smtClean="0"/>
              <a:t>sorun</a:t>
            </a:r>
            <a:r>
              <a:rPr lang="en-US" dirty="0" smtClean="0"/>
              <a:t> yok. Program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2) 1 den </a:t>
            </a:r>
            <a:r>
              <a:rPr lang="en-US" dirty="0" err="1" smtClean="0"/>
              <a:t>fazlaysa</a:t>
            </a:r>
            <a:r>
              <a:rPr lang="en-US" dirty="0" smtClean="0"/>
              <a:t> , </a:t>
            </a:r>
            <a:r>
              <a:rPr lang="en-US" dirty="0" err="1" smtClean="0"/>
              <a:t>bozulan</a:t>
            </a:r>
            <a:r>
              <a:rPr lang="en-US" dirty="0" smtClean="0"/>
              <a:t> </a:t>
            </a:r>
            <a:r>
              <a:rPr lang="en-US" dirty="0" err="1" smtClean="0"/>
              <a:t>uçağın</a:t>
            </a:r>
            <a:r>
              <a:rPr lang="en-US" dirty="0" smtClean="0"/>
              <a:t> </a:t>
            </a:r>
            <a:r>
              <a:rPr lang="en-US" dirty="0" err="1" smtClean="0"/>
              <a:t>sehrinde</a:t>
            </a:r>
            <a:r>
              <a:rPr lang="en-US" dirty="0"/>
              <a:t>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varsa</a:t>
            </a:r>
            <a:r>
              <a:rPr lang="en-US" dirty="0" smtClean="0"/>
              <a:t> o </a:t>
            </a:r>
            <a:r>
              <a:rPr lang="en-US" dirty="0" err="1" smtClean="0"/>
              <a:t>atanır</a:t>
            </a:r>
            <a:r>
              <a:rPr lang="en-US" dirty="0" smtClean="0"/>
              <a:t>. ( Filo tipi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kabul</a:t>
            </a:r>
            <a:r>
              <a:rPr lang="en-US" dirty="0" smtClean="0"/>
              <a:t> </a:t>
            </a:r>
            <a:r>
              <a:rPr lang="en-US" dirty="0" err="1" smtClean="0"/>
              <a:t>edilir</a:t>
            </a:r>
            <a:r>
              <a:rPr lang="en-US" dirty="0" smtClean="0"/>
              <a:t>)</a:t>
            </a:r>
          </a:p>
          <a:p>
            <a:r>
              <a:rPr lang="en-US" dirty="0" smtClean="0"/>
              <a:t>3) </a:t>
            </a:r>
            <a:r>
              <a:rPr lang="en-US" dirty="0" err="1" smtClean="0"/>
              <a:t>Şehirde</a:t>
            </a:r>
            <a:r>
              <a:rPr lang="en-US" dirty="0" smtClean="0"/>
              <a:t> </a:t>
            </a:r>
            <a:r>
              <a:rPr lang="en-US" b="1" dirty="0" err="1" smtClean="0"/>
              <a:t>firmaya</a:t>
            </a:r>
            <a:r>
              <a:rPr lang="en-US" b="1" dirty="0" smtClean="0"/>
              <a:t> </a:t>
            </a:r>
            <a:r>
              <a:rPr lang="en-US" b="1" dirty="0" err="1" smtClean="0"/>
              <a:t>ait</a:t>
            </a:r>
            <a:r>
              <a:rPr lang="en-US" b="1" dirty="0" smtClean="0"/>
              <a:t> </a:t>
            </a:r>
            <a:r>
              <a:rPr lang="en-US" b="1" dirty="0" err="1" smtClean="0"/>
              <a:t>yedek</a:t>
            </a:r>
            <a:r>
              <a:rPr lang="en-US" b="1" dirty="0" smtClean="0"/>
              <a:t> </a:t>
            </a:r>
            <a:r>
              <a:rPr lang="en-US" b="1" dirty="0" err="1" smtClean="0"/>
              <a:t>uçak</a:t>
            </a:r>
            <a:r>
              <a:rPr lang="en-US" b="1" dirty="0" smtClean="0"/>
              <a:t> </a:t>
            </a:r>
            <a:r>
              <a:rPr lang="en-US" dirty="0" err="1" smtClean="0"/>
              <a:t>yoksa</a:t>
            </a:r>
            <a:r>
              <a:rPr lang="en-US" dirty="0" smtClean="0"/>
              <a:t>, </a:t>
            </a:r>
            <a:r>
              <a:rPr lang="en-US" dirty="0" err="1" smtClean="0"/>
              <a:t>fiyat</a:t>
            </a:r>
            <a:r>
              <a:rPr lang="en-US" dirty="0" smtClean="0"/>
              <a:t> </a:t>
            </a:r>
            <a:r>
              <a:rPr lang="en-US" dirty="0" err="1" smtClean="0"/>
              <a:t>uygunsa</a:t>
            </a:r>
            <a:r>
              <a:rPr lang="en-US" dirty="0" smtClean="0"/>
              <a:t> </a:t>
            </a:r>
            <a:r>
              <a:rPr lang="en-US" dirty="0" err="1" smtClean="0"/>
              <a:t>baska</a:t>
            </a:r>
            <a:r>
              <a:rPr lang="en-US" dirty="0" smtClean="0"/>
              <a:t> </a:t>
            </a:r>
            <a:r>
              <a:rPr lang="en-US" dirty="0" err="1" smtClean="0"/>
              <a:t>firmadan</a:t>
            </a:r>
            <a:r>
              <a:rPr lang="en-US" dirty="0" smtClean="0"/>
              <a:t> </a:t>
            </a:r>
            <a:r>
              <a:rPr lang="en-US" dirty="0" err="1" smtClean="0"/>
              <a:t>kiralanabilir</a:t>
            </a:r>
            <a:endParaRPr lang="en-US" dirty="0" smtClean="0"/>
          </a:p>
          <a:p>
            <a:r>
              <a:rPr lang="en-US" dirty="0" smtClean="0"/>
              <a:t>4) Kira </a:t>
            </a:r>
            <a:r>
              <a:rPr lang="en-US" dirty="0" err="1" smtClean="0"/>
              <a:t>fiyatı</a:t>
            </a:r>
            <a:r>
              <a:rPr lang="en-US" dirty="0" smtClean="0"/>
              <a:t> </a:t>
            </a:r>
            <a:r>
              <a:rPr lang="en-US" dirty="0" err="1" smtClean="0"/>
              <a:t>uygun</a:t>
            </a:r>
            <a:r>
              <a:rPr lang="en-US" dirty="0" smtClean="0"/>
              <a:t> </a:t>
            </a:r>
            <a:r>
              <a:rPr lang="en-US" dirty="0" err="1" smtClean="0"/>
              <a:t>değilse</a:t>
            </a:r>
            <a:r>
              <a:rPr lang="en-US" dirty="0" smtClean="0"/>
              <a:t>/ </a:t>
            </a:r>
            <a:r>
              <a:rPr lang="en-US" dirty="0" err="1" smtClean="0"/>
              <a:t>kiralık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yoksa</a:t>
            </a:r>
            <a:r>
              <a:rPr lang="en-US" dirty="0" smtClean="0"/>
              <a:t>, </a:t>
            </a:r>
            <a:r>
              <a:rPr lang="en-US" dirty="0" err="1" smtClean="0"/>
              <a:t>yakın</a:t>
            </a:r>
            <a:r>
              <a:rPr lang="en-US" dirty="0" smtClean="0"/>
              <a:t> </a:t>
            </a:r>
            <a:r>
              <a:rPr lang="en-US" dirty="0" err="1" smtClean="0"/>
              <a:t>şehirden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atanır</a:t>
            </a:r>
            <a:r>
              <a:rPr lang="en-US" dirty="0" smtClean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2.Problem:</a:t>
            </a:r>
            <a:br>
              <a:rPr lang="en-US" b="1" dirty="0"/>
            </a:br>
            <a:r>
              <a:rPr lang="en-US" b="1" dirty="0" smtClean="0"/>
              <a:t>Ne </a:t>
            </a:r>
            <a:r>
              <a:rPr lang="en-US" b="1" dirty="0" err="1" smtClean="0"/>
              <a:t>yapmak</a:t>
            </a:r>
            <a:r>
              <a:rPr lang="en-US" b="1" dirty="0" smtClean="0"/>
              <a:t> </a:t>
            </a:r>
            <a:r>
              <a:rPr lang="en-US" b="1" dirty="0" err="1" smtClean="0"/>
              <a:t>istiyorum</a:t>
            </a:r>
            <a:r>
              <a:rPr lang="en-US" b="1" dirty="0" smtClean="0"/>
              <a:t>?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r>
              <a:rPr lang="en-US" b="1" dirty="0" smtClean="0"/>
              <a:t>User (</a:t>
            </a:r>
            <a:r>
              <a:rPr lang="en-US" b="1" dirty="0" err="1" smtClean="0"/>
              <a:t>yetkili</a:t>
            </a:r>
            <a:r>
              <a:rPr lang="en-US" b="1" dirty="0" smtClean="0"/>
              <a:t>) </a:t>
            </a:r>
            <a:r>
              <a:rPr lang="en-US" dirty="0" smtClean="0"/>
              <a:t>, </a:t>
            </a:r>
            <a:r>
              <a:rPr lang="en-US" dirty="0" err="1" smtClean="0"/>
              <a:t>rötar</a:t>
            </a:r>
            <a:r>
              <a:rPr lang="en-US" dirty="0" smtClean="0"/>
              <a:t> </a:t>
            </a:r>
            <a:r>
              <a:rPr lang="en-US" dirty="0" err="1" smtClean="0"/>
              <a:t>saati</a:t>
            </a:r>
            <a:r>
              <a:rPr lang="en-US" dirty="0" smtClean="0"/>
              <a:t>, </a:t>
            </a:r>
            <a:r>
              <a:rPr lang="en-US" dirty="0" err="1" smtClean="0"/>
              <a:t>yedek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durumu</a:t>
            </a:r>
            <a:r>
              <a:rPr lang="en-US" dirty="0" smtClean="0"/>
              <a:t>, </a:t>
            </a:r>
            <a:r>
              <a:rPr lang="en-US" dirty="0" err="1" smtClean="0"/>
              <a:t>kiralık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durumu</a:t>
            </a:r>
            <a:r>
              <a:rPr lang="en-US" dirty="0" smtClean="0"/>
              <a:t>, </a:t>
            </a:r>
            <a:r>
              <a:rPr lang="en-US" dirty="0" err="1" smtClean="0"/>
              <a:t>yakında</a:t>
            </a:r>
            <a:r>
              <a:rPr lang="en-US" dirty="0" smtClean="0"/>
              <a:t> </a:t>
            </a:r>
            <a:r>
              <a:rPr lang="en-US" dirty="0" err="1" smtClean="0"/>
              <a:t>uçak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mı</a:t>
            </a:r>
            <a:r>
              <a:rPr lang="en-US" dirty="0" smtClean="0"/>
              <a:t> </a:t>
            </a:r>
            <a:r>
              <a:rPr lang="en-US" dirty="0" err="1" smtClean="0"/>
              <a:t>bilgisi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/>
              <a:t> </a:t>
            </a:r>
            <a:r>
              <a:rPr lang="en-US" dirty="0" err="1" smtClean="0"/>
              <a:t>bilgileri</a:t>
            </a:r>
            <a:r>
              <a:rPr lang="en-US" dirty="0" smtClean="0"/>
              <a:t> </a:t>
            </a:r>
            <a:r>
              <a:rPr lang="en-US" b="1" dirty="0" err="1" smtClean="0"/>
              <a:t>sisteme</a:t>
            </a:r>
            <a:r>
              <a:rPr lang="en-US" b="1" dirty="0" smtClean="0"/>
              <a:t> </a:t>
            </a:r>
            <a:r>
              <a:rPr lang="en-US" b="1" dirty="0" err="1" smtClean="0"/>
              <a:t>girer</a:t>
            </a:r>
            <a:r>
              <a:rPr lang="en-US" dirty="0" smtClean="0"/>
              <a:t>,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b="1" dirty="0" err="1" smtClean="0"/>
              <a:t>uçuş</a:t>
            </a:r>
            <a:r>
              <a:rPr lang="en-US" b="1" dirty="0" smtClean="0"/>
              <a:t> </a:t>
            </a:r>
            <a:r>
              <a:rPr lang="en-US" b="1" dirty="0" err="1" smtClean="0"/>
              <a:t>programını</a:t>
            </a:r>
            <a:r>
              <a:rPr lang="en-US" b="1" dirty="0" smtClean="0"/>
              <a:t> </a:t>
            </a:r>
            <a:r>
              <a:rPr lang="en-US" b="1" dirty="0" err="1" smtClean="0"/>
              <a:t>baştan</a:t>
            </a:r>
            <a:r>
              <a:rPr lang="en-US" b="1" dirty="0" smtClean="0"/>
              <a:t> </a:t>
            </a:r>
            <a:r>
              <a:rPr lang="en-US" b="1" dirty="0" err="1" smtClean="0"/>
              <a:t>oluşturur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( Normal </a:t>
            </a:r>
            <a:r>
              <a:rPr lang="en-US" dirty="0" err="1" smtClean="0"/>
              <a:t>şartlarda</a:t>
            </a:r>
            <a:r>
              <a:rPr lang="en-US" dirty="0" smtClean="0"/>
              <a:t>, </a:t>
            </a:r>
            <a:r>
              <a:rPr lang="en-US" dirty="0" err="1" smtClean="0"/>
              <a:t>uçuş</a:t>
            </a:r>
            <a:r>
              <a:rPr lang="en-US" dirty="0" smtClean="0"/>
              <a:t> </a:t>
            </a:r>
            <a:r>
              <a:rPr lang="en-US" dirty="0" err="1" smtClean="0"/>
              <a:t>programını</a:t>
            </a:r>
            <a:r>
              <a:rPr lang="en-US" dirty="0" smtClean="0"/>
              <a:t> </a:t>
            </a:r>
            <a:r>
              <a:rPr lang="en-US" dirty="0" err="1" smtClean="0"/>
              <a:t>yetkili</a:t>
            </a:r>
            <a:r>
              <a:rPr lang="en-US" dirty="0" smtClean="0"/>
              <a:t> </a:t>
            </a:r>
            <a:r>
              <a:rPr lang="en-US" dirty="0" err="1" smtClean="0"/>
              <a:t>kendisi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oluşturuyor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tr-TR" smtClean="0"/>
              <a:t>TASNİF DIŞI
</a:t>
            </a:r>
            <a:r>
              <a:rPr lang="tr-TR" sz="1200" b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tr-TR" sz="12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&#10; "/>
  <p:tag name="BJHEADERFOOTERTEXTMARKING" val="TASNİF DIŞI&#10; 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753fb180-a0f1-47ee-bb6b-5956a4b631ac" origin="userSelected">
  <element uid="28101b78-9dca-49f0-9bb7-5ad98141e387" value=""/>
  <element uid="id_classification_nonbusiness" value=""/>
</sisl>
</file>

<file path=customXml/itemProps1.xml><?xml version="1.0" encoding="utf-8"?>
<ds:datastoreItem xmlns:ds="http://schemas.openxmlformats.org/officeDocument/2006/customXml" ds:itemID="{7AD9D90B-7ECB-4022-8EA1-B728849A722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1040</TotalTime>
  <Words>810</Words>
  <Application>Microsoft Office PowerPoint</Application>
  <PresentationFormat>Widescreen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Retrospect</vt:lpstr>
      <vt:lpstr>Gamze Güliter</vt:lpstr>
      <vt:lpstr>                        Ne yaptım </vt:lpstr>
      <vt:lpstr>1. Problem:  Belli uçak seferlerine uçuş atamak</vt:lpstr>
      <vt:lpstr>1. Problem:  Örnek sefer datası</vt:lpstr>
      <vt:lpstr>PowerPoint Presentation</vt:lpstr>
      <vt:lpstr>1. Problem:  İdeal uçak sayısı</vt:lpstr>
      <vt:lpstr>2.Problem :  Uçaklarda sorun çıkması ve uçuş planının buna göre çözülmesi</vt:lpstr>
      <vt:lpstr>2.Problem: Bir sorun nasıl çözülebilir?</vt:lpstr>
      <vt:lpstr>2.Problem: Ne yapmak istiyorum?</vt:lpstr>
      <vt:lpstr>2.Problem: Şimdilik ne yaptım? </vt:lpstr>
      <vt:lpstr>2.Problem: Nasıl yaptım? </vt:lpstr>
      <vt:lpstr>2.Problem :  Örnek training data</vt:lpstr>
      <vt:lpstr>2.Problem:</vt:lpstr>
      <vt:lpstr>2.Problem: Labellar nasıl üretiliyor? </vt:lpstr>
      <vt:lpstr>2.Problem: Labellar nasıl üretiliyor? (Decision Tree)</vt:lpstr>
      <vt:lpstr>2. Problem: Yapmam gerekenler</vt:lpstr>
      <vt:lpstr>GUI 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ELİF GAMZE GÜLİTER</dc:creator>
  <cp:lastModifiedBy>ELİF GAMZE GÜLİTER</cp:lastModifiedBy>
  <cp:revision>38</cp:revision>
  <dcterms:created xsi:type="dcterms:W3CDTF">2021-08-17T07:52:23Z</dcterms:created>
  <dcterms:modified xsi:type="dcterms:W3CDTF">2021-08-20T10:15:07Z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fa6ad6c6-9e82-45ba-b2e3-684210ce45a1</vt:lpwstr>
  </property>
  <property fmtid="{D5CDD505-2E9C-101B-9397-08002B2CF9AE}" pid="3" name="bjSaver">
    <vt:lpwstr>5yvjI1AsuPI+xNS/M9UCb9OC3QJNVE93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policy="753fb180-a0f1-47ee-bb6b-5956a4b631ac" origin="userSelected" xmlns="http://www.boldonj</vt:lpwstr>
  </property>
  <property fmtid="{D5CDD505-2E9C-101B-9397-08002B2CF9AE}" pid="5" name="bjDocumentLabelXML-0">
    <vt:lpwstr>ames.com/2008/01/sie/internal/label"&gt;&lt;element uid="28101b78-9dca-49f0-9bb7-5ad98141e387" value="" /&gt;&lt;element uid="id_classification_nonbusiness" value="" /&gt;&lt;/sisl&gt;</vt:lpwstr>
  </property>
  <property fmtid="{D5CDD505-2E9C-101B-9397-08002B2CF9AE}" pid="6" name="bjDocumentSecurityLabel">
    <vt:lpwstr>TASNİF DIŞI</vt:lpwstr>
  </property>
</Properties>
</file>