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8"/>
  </p:notesMasterIdLst>
  <p:sldIdLst>
    <p:sldId id="256" r:id="rId2"/>
    <p:sldId id="261" r:id="rId3"/>
    <p:sldId id="259" r:id="rId4"/>
    <p:sldId id="258"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5468E-FC61-4F96-8CB1-330D3C8E105E}" v="334" dt="2022-02-24T22:43:04.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mze Tuna" userId="49f9b34ad9c33a47" providerId="LiveId" clId="{E795468E-FC61-4F96-8CB1-330D3C8E105E}"/>
    <pc:docChg chg="undo redo custSel addSld delSld modSld sldOrd">
      <pc:chgData name="Gamze Tuna" userId="49f9b34ad9c33a47" providerId="LiveId" clId="{E795468E-FC61-4F96-8CB1-330D3C8E105E}" dt="2022-02-25T11:18:01.818" v="3859" actId="20577"/>
      <pc:docMkLst>
        <pc:docMk/>
      </pc:docMkLst>
      <pc:sldChg chg="addSp delSp modSp new mod setBg setClrOvrMap">
        <pc:chgData name="Gamze Tuna" userId="49f9b34ad9c33a47" providerId="LiveId" clId="{E795468E-FC61-4F96-8CB1-330D3C8E105E}" dt="2022-02-24T11:35:15.031" v="1884" actId="1076"/>
        <pc:sldMkLst>
          <pc:docMk/>
          <pc:sldMk cId="1412241485" sldId="256"/>
        </pc:sldMkLst>
        <pc:spChg chg="del mod">
          <ac:chgData name="Gamze Tuna" userId="49f9b34ad9c33a47" providerId="LiveId" clId="{E795468E-FC61-4F96-8CB1-330D3C8E105E}" dt="2022-02-23T21:23:41.065" v="420" actId="478"/>
          <ac:spMkLst>
            <pc:docMk/>
            <pc:sldMk cId="1412241485" sldId="256"/>
            <ac:spMk id="2" creationId="{F9BB3C7F-47AE-4DF9-93F7-DA859B18A9C4}"/>
          </ac:spMkLst>
        </pc:spChg>
        <pc:spChg chg="mod ord">
          <ac:chgData name="Gamze Tuna" userId="49f9b34ad9c33a47" providerId="LiveId" clId="{E795468E-FC61-4F96-8CB1-330D3C8E105E}" dt="2022-02-24T10:10:49.015" v="508" actId="1076"/>
          <ac:spMkLst>
            <pc:docMk/>
            <pc:sldMk cId="1412241485" sldId="256"/>
            <ac:spMk id="3" creationId="{55EF982A-648F-42A7-A35A-1F89E3DC5F26}"/>
          </ac:spMkLst>
        </pc:spChg>
        <pc:spChg chg="add del mod">
          <ac:chgData name="Gamze Tuna" userId="49f9b34ad9c33a47" providerId="LiveId" clId="{E795468E-FC61-4F96-8CB1-330D3C8E105E}" dt="2022-02-23T21:24:35.927" v="436" actId="478"/>
          <ac:spMkLst>
            <pc:docMk/>
            <pc:sldMk cId="1412241485" sldId="256"/>
            <ac:spMk id="5" creationId="{BA24A6F5-8785-44BD-823B-4FDCEE54955A}"/>
          </ac:spMkLst>
        </pc:spChg>
        <pc:spChg chg="add del">
          <ac:chgData name="Gamze Tuna" userId="49f9b34ad9c33a47" providerId="LiveId" clId="{E795468E-FC61-4F96-8CB1-330D3C8E105E}" dt="2022-02-23T21:25:44.788" v="452" actId="26606"/>
          <ac:spMkLst>
            <pc:docMk/>
            <pc:sldMk cId="1412241485" sldId="256"/>
            <ac:spMk id="10" creationId="{7E2BA2D5-46A3-46C0-98C9-A072D543B3AB}"/>
          </ac:spMkLst>
        </pc:spChg>
        <pc:spChg chg="add del">
          <ac:chgData name="Gamze Tuna" userId="49f9b34ad9c33a47" providerId="LiveId" clId="{E795468E-FC61-4F96-8CB1-330D3C8E105E}" dt="2022-02-23T21:25:43.264" v="448" actId="26606"/>
          <ac:spMkLst>
            <pc:docMk/>
            <pc:sldMk cId="1412241485" sldId="256"/>
            <ac:spMk id="13" creationId="{45873676-3D69-48B0-BA02-D759766A90D7}"/>
          </ac:spMkLst>
        </pc:spChg>
        <pc:spChg chg="add del">
          <ac:chgData name="Gamze Tuna" userId="49f9b34ad9c33a47" providerId="LiveId" clId="{E795468E-FC61-4F96-8CB1-330D3C8E105E}" dt="2022-02-23T21:25:49.857" v="454" actId="26606"/>
          <ac:spMkLst>
            <pc:docMk/>
            <pc:sldMk cId="1412241485" sldId="256"/>
            <ac:spMk id="14" creationId="{31CA2540-FD07-4286-91E4-8D0DE4E50979}"/>
          </ac:spMkLst>
        </pc:spChg>
        <pc:spChg chg="add del">
          <ac:chgData name="Gamze Tuna" userId="49f9b34ad9c33a47" providerId="LiveId" clId="{E795468E-FC61-4F96-8CB1-330D3C8E105E}" dt="2022-02-23T21:25:50.975" v="456" actId="26606"/>
          <ac:spMkLst>
            <pc:docMk/>
            <pc:sldMk cId="1412241485" sldId="256"/>
            <ac:spMk id="22" creationId="{48EC41B9-2D25-48A6-BC40-DA8F79F3EBD8}"/>
          </ac:spMkLst>
        </pc:spChg>
        <pc:spChg chg="add del">
          <ac:chgData name="Gamze Tuna" userId="49f9b34ad9c33a47" providerId="LiveId" clId="{E795468E-FC61-4F96-8CB1-330D3C8E105E}" dt="2022-02-23T21:25:51.515" v="458" actId="26606"/>
          <ac:spMkLst>
            <pc:docMk/>
            <pc:sldMk cId="1412241485" sldId="256"/>
            <ac:spMk id="26" creationId="{C5952BE2-F3EF-4B0A-86F5-986FE49BA2FD}"/>
          </ac:spMkLst>
        </pc:spChg>
        <pc:spChg chg="add del">
          <ac:chgData name="Gamze Tuna" userId="49f9b34ad9c33a47" providerId="LiveId" clId="{E795468E-FC61-4F96-8CB1-330D3C8E105E}" dt="2022-02-23T21:26:26.577" v="478" actId="26606"/>
          <ac:spMkLst>
            <pc:docMk/>
            <pc:sldMk cId="1412241485" sldId="256"/>
            <ac:spMk id="29" creationId="{53E559B7-FFF0-4CD8-9260-633468131126}"/>
          </ac:spMkLst>
        </pc:spChg>
        <pc:spChg chg="add">
          <ac:chgData name="Gamze Tuna" userId="49f9b34ad9c33a47" providerId="LiveId" clId="{E795468E-FC61-4F96-8CB1-330D3C8E105E}" dt="2022-02-23T21:26:26.577" v="478" actId="26606"/>
          <ac:spMkLst>
            <pc:docMk/>
            <pc:sldMk cId="1412241485" sldId="256"/>
            <ac:spMk id="32" creationId="{31CA2540-FD07-4286-91E4-8D0DE4E50979}"/>
          </ac:spMkLst>
        </pc:spChg>
        <pc:spChg chg="add del">
          <ac:chgData name="Gamze Tuna" userId="49f9b34ad9c33a47" providerId="LiveId" clId="{E795468E-FC61-4F96-8CB1-330D3C8E105E}" dt="2022-02-23T21:26:19.709" v="467" actId="26606"/>
          <ac:spMkLst>
            <pc:docMk/>
            <pc:sldMk cId="1412241485" sldId="256"/>
            <ac:spMk id="35" creationId="{B40FCD49-2060-48B9-8212-8A5F1DF4726F}"/>
          </ac:spMkLst>
        </pc:spChg>
        <pc:spChg chg="add del">
          <ac:chgData name="Gamze Tuna" userId="49f9b34ad9c33a47" providerId="LiveId" clId="{E795468E-FC61-4F96-8CB1-330D3C8E105E}" dt="2022-02-23T21:26:20.984" v="469" actId="26606"/>
          <ac:spMkLst>
            <pc:docMk/>
            <pc:sldMk cId="1412241485" sldId="256"/>
            <ac:spMk id="40" creationId="{45873676-3D69-48B0-BA02-D759766A90D7}"/>
          </ac:spMkLst>
        </pc:spChg>
        <pc:spChg chg="add del">
          <ac:chgData name="Gamze Tuna" userId="49f9b34ad9c33a47" providerId="LiveId" clId="{E795468E-FC61-4F96-8CB1-330D3C8E105E}" dt="2022-02-23T21:26:24.195" v="471" actId="26606"/>
          <ac:spMkLst>
            <pc:docMk/>
            <pc:sldMk cId="1412241485" sldId="256"/>
            <ac:spMk id="44" creationId="{B40FCD49-2060-48B9-8212-8A5F1DF4726F}"/>
          </ac:spMkLst>
        </pc:spChg>
        <pc:spChg chg="add del">
          <ac:chgData name="Gamze Tuna" userId="49f9b34ad9c33a47" providerId="LiveId" clId="{E795468E-FC61-4F96-8CB1-330D3C8E105E}" dt="2022-02-23T21:26:25.303" v="473" actId="26606"/>
          <ac:spMkLst>
            <pc:docMk/>
            <pc:sldMk cId="1412241485" sldId="256"/>
            <ac:spMk id="48" creationId="{31CA2540-FD07-4286-91E4-8D0DE4E50979}"/>
          </ac:spMkLst>
        </pc:spChg>
        <pc:spChg chg="add del">
          <ac:chgData name="Gamze Tuna" userId="49f9b34ad9c33a47" providerId="LiveId" clId="{E795468E-FC61-4F96-8CB1-330D3C8E105E}" dt="2022-02-23T21:26:25.903" v="475" actId="26606"/>
          <ac:spMkLst>
            <pc:docMk/>
            <pc:sldMk cId="1412241485" sldId="256"/>
            <ac:spMk id="53" creationId="{B40FCD49-2060-48B9-8212-8A5F1DF4726F}"/>
          </ac:spMkLst>
        </pc:spChg>
        <pc:picChg chg="add del mod">
          <ac:chgData name="Gamze Tuna" userId="49f9b34ad9c33a47" providerId="LiveId" clId="{E795468E-FC61-4F96-8CB1-330D3C8E105E}" dt="2022-02-23T21:25:16.070" v="440" actId="478"/>
          <ac:picMkLst>
            <pc:docMk/>
            <pc:sldMk cId="1412241485" sldId="256"/>
            <ac:picMk id="6" creationId="{E9A27DBF-41FE-414E-9040-8B3AD297516A}"/>
          </ac:picMkLst>
        </pc:picChg>
        <pc:picChg chg="add mod ord">
          <ac:chgData name="Gamze Tuna" userId="49f9b34ad9c33a47" providerId="LiveId" clId="{E795468E-FC61-4F96-8CB1-330D3C8E105E}" dt="2022-02-24T11:35:15.031" v="1884" actId="1076"/>
          <ac:picMkLst>
            <pc:docMk/>
            <pc:sldMk cId="1412241485" sldId="256"/>
            <ac:picMk id="8" creationId="{ECD4ED4C-2C79-496D-BA07-B65512D29C5D}"/>
          </ac:picMkLst>
        </pc:picChg>
        <pc:picChg chg="add del">
          <ac:chgData name="Gamze Tuna" userId="49f9b34ad9c33a47" providerId="LiveId" clId="{E795468E-FC61-4F96-8CB1-330D3C8E105E}" dt="2022-02-23T21:25:44.788" v="452" actId="26606"/>
          <ac:picMkLst>
            <pc:docMk/>
            <pc:sldMk cId="1412241485" sldId="256"/>
            <ac:picMk id="11" creationId="{3573895B-DA42-4260-AE1E-182BA4123286}"/>
          </ac:picMkLst>
        </pc:picChg>
        <pc:picChg chg="add del">
          <ac:chgData name="Gamze Tuna" userId="49f9b34ad9c33a47" providerId="LiveId" clId="{E795468E-FC61-4F96-8CB1-330D3C8E105E}" dt="2022-02-23T21:25:43.264" v="448" actId="26606"/>
          <ac:picMkLst>
            <pc:docMk/>
            <pc:sldMk cId="1412241485" sldId="256"/>
            <ac:picMk id="15" creationId="{248E96D7-6599-4607-9958-FD9E1000131D}"/>
          </ac:picMkLst>
        </pc:picChg>
        <pc:picChg chg="add del">
          <ac:chgData name="Gamze Tuna" userId="49f9b34ad9c33a47" providerId="LiveId" clId="{E795468E-FC61-4F96-8CB1-330D3C8E105E}" dt="2022-02-23T21:25:49.857" v="454" actId="26606"/>
          <ac:picMkLst>
            <pc:docMk/>
            <pc:sldMk cId="1412241485" sldId="256"/>
            <ac:picMk id="16" creationId="{214924F5-CDC2-4DFA-82F3-4843ADD678A7}"/>
          </ac:picMkLst>
        </pc:picChg>
        <pc:picChg chg="add del">
          <ac:chgData name="Gamze Tuna" userId="49f9b34ad9c33a47" providerId="LiveId" clId="{E795468E-FC61-4F96-8CB1-330D3C8E105E}" dt="2022-02-23T21:25:49.857" v="454" actId="26606"/>
          <ac:picMkLst>
            <pc:docMk/>
            <pc:sldMk cId="1412241485" sldId="256"/>
            <ac:picMk id="18" creationId="{AED59812-6820-446C-B994-0D059C97DC3F}"/>
          </ac:picMkLst>
        </pc:picChg>
        <pc:picChg chg="add del">
          <ac:chgData name="Gamze Tuna" userId="49f9b34ad9c33a47" providerId="LiveId" clId="{E795468E-FC61-4F96-8CB1-330D3C8E105E}" dt="2022-02-23T21:25:43.264" v="448" actId="26606"/>
          <ac:picMkLst>
            <pc:docMk/>
            <pc:sldMk cId="1412241485" sldId="256"/>
            <ac:picMk id="19" creationId="{3CA8EEE2-DA9A-4635-9B41-33EB565145F4}"/>
          </ac:picMkLst>
        </pc:picChg>
        <pc:picChg chg="add del">
          <ac:chgData name="Gamze Tuna" userId="49f9b34ad9c33a47" providerId="LiveId" clId="{E795468E-FC61-4F96-8CB1-330D3C8E105E}" dt="2022-02-23T21:25:49.857" v="454" actId="26606"/>
          <ac:picMkLst>
            <pc:docMk/>
            <pc:sldMk cId="1412241485" sldId="256"/>
            <ac:picMk id="20" creationId="{E844ED7C-1917-40D8-8B42-1B1C27BC5A54}"/>
          </ac:picMkLst>
        </pc:picChg>
        <pc:picChg chg="add del">
          <ac:chgData name="Gamze Tuna" userId="49f9b34ad9c33a47" providerId="LiveId" clId="{E795468E-FC61-4F96-8CB1-330D3C8E105E}" dt="2022-02-23T21:25:50.975" v="456" actId="26606"/>
          <ac:picMkLst>
            <pc:docMk/>
            <pc:sldMk cId="1412241485" sldId="256"/>
            <ac:picMk id="23" creationId="{F8F21547-A433-450A-B2A3-930DCFABD93F}"/>
          </ac:picMkLst>
        </pc:picChg>
        <pc:picChg chg="add del">
          <ac:chgData name="Gamze Tuna" userId="49f9b34ad9c33a47" providerId="LiveId" clId="{E795468E-FC61-4F96-8CB1-330D3C8E105E}" dt="2022-02-23T21:25:50.975" v="456" actId="26606"/>
          <ac:picMkLst>
            <pc:docMk/>
            <pc:sldMk cId="1412241485" sldId="256"/>
            <ac:picMk id="24" creationId="{A73B520B-D7E7-436A-B263-0682940B4FB1}"/>
          </ac:picMkLst>
        </pc:picChg>
        <pc:picChg chg="add del">
          <ac:chgData name="Gamze Tuna" userId="49f9b34ad9c33a47" providerId="LiveId" clId="{E795468E-FC61-4F96-8CB1-330D3C8E105E}" dt="2022-02-23T21:25:51.515" v="458" actId="26606"/>
          <ac:picMkLst>
            <pc:docMk/>
            <pc:sldMk cId="1412241485" sldId="256"/>
            <ac:picMk id="27" creationId="{A5912450-3395-4ED9-B7EE-F6BD262C409E}"/>
          </ac:picMkLst>
        </pc:picChg>
        <pc:picChg chg="add del">
          <ac:chgData name="Gamze Tuna" userId="49f9b34ad9c33a47" providerId="LiveId" clId="{E795468E-FC61-4F96-8CB1-330D3C8E105E}" dt="2022-02-23T21:26:26.577" v="478" actId="26606"/>
          <ac:picMkLst>
            <pc:docMk/>
            <pc:sldMk cId="1412241485" sldId="256"/>
            <ac:picMk id="30" creationId="{180BC9E0-1901-4FD9-90B5-82D9EE5137E1}"/>
          </ac:picMkLst>
        </pc:picChg>
        <pc:picChg chg="add">
          <ac:chgData name="Gamze Tuna" userId="49f9b34ad9c33a47" providerId="LiveId" clId="{E795468E-FC61-4F96-8CB1-330D3C8E105E}" dt="2022-02-23T21:26:26.577" v="478" actId="26606"/>
          <ac:picMkLst>
            <pc:docMk/>
            <pc:sldMk cId="1412241485" sldId="256"/>
            <ac:picMk id="33" creationId="{214924F5-CDC2-4DFA-82F3-4843ADD678A7}"/>
          </ac:picMkLst>
        </pc:picChg>
        <pc:picChg chg="add">
          <ac:chgData name="Gamze Tuna" userId="49f9b34ad9c33a47" providerId="LiveId" clId="{E795468E-FC61-4F96-8CB1-330D3C8E105E}" dt="2022-02-23T21:26:26.577" v="478" actId="26606"/>
          <ac:picMkLst>
            <pc:docMk/>
            <pc:sldMk cId="1412241485" sldId="256"/>
            <ac:picMk id="34" creationId="{AED59812-6820-446C-B994-0D059C97DC3F}"/>
          </ac:picMkLst>
        </pc:picChg>
        <pc:picChg chg="add">
          <ac:chgData name="Gamze Tuna" userId="49f9b34ad9c33a47" providerId="LiveId" clId="{E795468E-FC61-4F96-8CB1-330D3C8E105E}" dt="2022-02-23T21:26:26.577" v="478" actId="26606"/>
          <ac:picMkLst>
            <pc:docMk/>
            <pc:sldMk cId="1412241485" sldId="256"/>
            <ac:picMk id="36" creationId="{E844ED7C-1917-40D8-8B42-1B1C27BC5A54}"/>
          </ac:picMkLst>
        </pc:picChg>
        <pc:picChg chg="add del">
          <ac:chgData name="Gamze Tuna" userId="49f9b34ad9c33a47" providerId="LiveId" clId="{E795468E-FC61-4F96-8CB1-330D3C8E105E}" dt="2022-02-23T21:26:19.709" v="467" actId="26606"/>
          <ac:picMkLst>
            <pc:docMk/>
            <pc:sldMk cId="1412241485" sldId="256"/>
            <ac:picMk id="37" creationId="{83A45DCD-B5FB-4A86-88D2-91088C7FFC5F}"/>
          </ac:picMkLst>
        </pc:picChg>
        <pc:picChg chg="add del">
          <ac:chgData name="Gamze Tuna" userId="49f9b34ad9c33a47" providerId="LiveId" clId="{E795468E-FC61-4F96-8CB1-330D3C8E105E}" dt="2022-02-23T21:26:20.984" v="469" actId="26606"/>
          <ac:picMkLst>
            <pc:docMk/>
            <pc:sldMk cId="1412241485" sldId="256"/>
            <ac:picMk id="41" creationId="{3CA8EEE2-DA9A-4635-9B41-33EB565145F4}"/>
          </ac:picMkLst>
        </pc:picChg>
        <pc:picChg chg="add del">
          <ac:chgData name="Gamze Tuna" userId="49f9b34ad9c33a47" providerId="LiveId" clId="{E795468E-FC61-4F96-8CB1-330D3C8E105E}" dt="2022-02-23T21:26:20.984" v="469" actId="26606"/>
          <ac:picMkLst>
            <pc:docMk/>
            <pc:sldMk cId="1412241485" sldId="256"/>
            <ac:picMk id="42" creationId="{248E96D7-6599-4607-9958-FD9E1000131D}"/>
          </ac:picMkLst>
        </pc:picChg>
        <pc:picChg chg="add del">
          <ac:chgData name="Gamze Tuna" userId="49f9b34ad9c33a47" providerId="LiveId" clId="{E795468E-FC61-4F96-8CB1-330D3C8E105E}" dt="2022-02-23T21:26:24.195" v="471" actId="26606"/>
          <ac:picMkLst>
            <pc:docMk/>
            <pc:sldMk cId="1412241485" sldId="256"/>
            <ac:picMk id="45" creationId="{DA70F40A-D18F-4F05-A106-6D2CB24DC79A}"/>
          </ac:picMkLst>
        </pc:picChg>
        <pc:picChg chg="add del">
          <ac:chgData name="Gamze Tuna" userId="49f9b34ad9c33a47" providerId="LiveId" clId="{E795468E-FC61-4F96-8CB1-330D3C8E105E}" dt="2022-02-23T21:26:24.195" v="471" actId="26606"/>
          <ac:picMkLst>
            <pc:docMk/>
            <pc:sldMk cId="1412241485" sldId="256"/>
            <ac:picMk id="46" creationId="{83A45DCD-B5FB-4A86-88D2-91088C7FFC5F}"/>
          </ac:picMkLst>
        </pc:picChg>
        <pc:picChg chg="add del">
          <ac:chgData name="Gamze Tuna" userId="49f9b34ad9c33a47" providerId="LiveId" clId="{E795468E-FC61-4F96-8CB1-330D3C8E105E}" dt="2022-02-23T21:26:25.303" v="473" actId="26606"/>
          <ac:picMkLst>
            <pc:docMk/>
            <pc:sldMk cId="1412241485" sldId="256"/>
            <ac:picMk id="49" creationId="{214924F5-CDC2-4DFA-82F3-4843ADD678A7}"/>
          </ac:picMkLst>
        </pc:picChg>
        <pc:picChg chg="add del">
          <ac:chgData name="Gamze Tuna" userId="49f9b34ad9c33a47" providerId="LiveId" clId="{E795468E-FC61-4F96-8CB1-330D3C8E105E}" dt="2022-02-23T21:26:25.303" v="473" actId="26606"/>
          <ac:picMkLst>
            <pc:docMk/>
            <pc:sldMk cId="1412241485" sldId="256"/>
            <ac:picMk id="50" creationId="{AED59812-6820-446C-B994-0D059C97DC3F}"/>
          </ac:picMkLst>
        </pc:picChg>
        <pc:picChg chg="add del">
          <ac:chgData name="Gamze Tuna" userId="49f9b34ad9c33a47" providerId="LiveId" clId="{E795468E-FC61-4F96-8CB1-330D3C8E105E}" dt="2022-02-23T21:26:25.303" v="473" actId="26606"/>
          <ac:picMkLst>
            <pc:docMk/>
            <pc:sldMk cId="1412241485" sldId="256"/>
            <ac:picMk id="51" creationId="{E844ED7C-1917-40D8-8B42-1B1C27BC5A54}"/>
          </ac:picMkLst>
        </pc:picChg>
        <pc:picChg chg="add del">
          <ac:chgData name="Gamze Tuna" userId="49f9b34ad9c33a47" providerId="LiveId" clId="{E795468E-FC61-4F96-8CB1-330D3C8E105E}" dt="2022-02-23T21:26:25.903" v="475" actId="26606"/>
          <ac:picMkLst>
            <pc:docMk/>
            <pc:sldMk cId="1412241485" sldId="256"/>
            <ac:picMk id="54" creationId="{83A45DCD-B5FB-4A86-88D2-91088C7FFC5F}"/>
          </ac:picMkLst>
        </pc:picChg>
        <pc:cxnChg chg="add del">
          <ac:chgData name="Gamze Tuna" userId="49f9b34ad9c33a47" providerId="LiveId" clId="{E795468E-FC61-4F96-8CB1-330D3C8E105E}" dt="2022-02-23T21:25:43.264" v="448" actId="26606"/>
          <ac:cxnSpMkLst>
            <pc:docMk/>
            <pc:sldMk cId="1412241485" sldId="256"/>
            <ac:cxnSpMk id="17" creationId="{99478AA5-D1D0-4B5E-9FDE-6F55026DA306}"/>
          </ac:cxnSpMkLst>
        </pc:cxnChg>
        <pc:cxnChg chg="add del">
          <ac:chgData name="Gamze Tuna" userId="49f9b34ad9c33a47" providerId="LiveId" clId="{E795468E-FC61-4F96-8CB1-330D3C8E105E}" dt="2022-02-23T21:26:20.984" v="469" actId="26606"/>
          <ac:cxnSpMkLst>
            <pc:docMk/>
            <pc:sldMk cId="1412241485" sldId="256"/>
            <ac:cxnSpMk id="39" creationId="{99478AA5-D1D0-4B5E-9FDE-6F55026DA306}"/>
          </ac:cxnSpMkLst>
        </pc:cxnChg>
      </pc:sldChg>
      <pc:sldChg chg="delSp modSp new del mod">
        <pc:chgData name="Gamze Tuna" userId="49f9b34ad9c33a47" providerId="LiveId" clId="{E795468E-FC61-4F96-8CB1-330D3C8E105E}" dt="2022-02-24T11:33:08.400" v="1881" actId="2696"/>
        <pc:sldMkLst>
          <pc:docMk/>
          <pc:sldMk cId="149348702" sldId="257"/>
        </pc:sldMkLst>
        <pc:spChg chg="del">
          <ac:chgData name="Gamze Tuna" userId="49f9b34ad9c33a47" providerId="LiveId" clId="{E795468E-FC61-4F96-8CB1-330D3C8E105E}" dt="2022-02-24T10:10:57.039" v="509" actId="478"/>
          <ac:spMkLst>
            <pc:docMk/>
            <pc:sldMk cId="149348702" sldId="257"/>
            <ac:spMk id="2" creationId="{E1841F8E-B6F4-463B-9310-F3BCF40FF4D9}"/>
          </ac:spMkLst>
        </pc:spChg>
        <pc:spChg chg="mod">
          <ac:chgData name="Gamze Tuna" userId="49f9b34ad9c33a47" providerId="LiveId" clId="{E795468E-FC61-4F96-8CB1-330D3C8E105E}" dt="2022-02-24T10:21:57.451" v="558" actId="5793"/>
          <ac:spMkLst>
            <pc:docMk/>
            <pc:sldMk cId="149348702" sldId="257"/>
            <ac:spMk id="3" creationId="{CD4DF7DA-1470-4F0B-9551-1C2F66D06DC0}"/>
          </ac:spMkLst>
        </pc:spChg>
      </pc:sldChg>
      <pc:sldChg chg="addSp delSp modSp new mod ord">
        <pc:chgData name="Gamze Tuna" userId="49f9b34ad9c33a47" providerId="LiveId" clId="{E795468E-FC61-4F96-8CB1-330D3C8E105E}" dt="2022-02-25T11:01:15.452" v="3841" actId="1076"/>
        <pc:sldMkLst>
          <pc:docMk/>
          <pc:sldMk cId="3529562738" sldId="258"/>
        </pc:sldMkLst>
        <pc:spChg chg="del">
          <ac:chgData name="Gamze Tuna" userId="49f9b34ad9c33a47" providerId="LiveId" clId="{E795468E-FC61-4F96-8CB1-330D3C8E105E}" dt="2022-02-24T10:36:03.769" v="560" actId="478"/>
          <ac:spMkLst>
            <pc:docMk/>
            <pc:sldMk cId="3529562738" sldId="258"/>
            <ac:spMk id="2" creationId="{CA7A50D6-D7E8-4F86-B769-3DD17D5E7C12}"/>
          </ac:spMkLst>
        </pc:spChg>
        <pc:spChg chg="del">
          <ac:chgData name="Gamze Tuna" userId="49f9b34ad9c33a47" providerId="LiveId" clId="{E795468E-FC61-4F96-8CB1-330D3C8E105E}" dt="2022-02-24T10:35:59.784" v="559" actId="478"/>
          <ac:spMkLst>
            <pc:docMk/>
            <pc:sldMk cId="3529562738" sldId="258"/>
            <ac:spMk id="3" creationId="{252B1439-4098-4869-B0B1-B9494CD378B1}"/>
          </ac:spMkLst>
        </pc:spChg>
        <pc:spChg chg="add mod">
          <ac:chgData name="Gamze Tuna" userId="49f9b34ad9c33a47" providerId="LiveId" clId="{E795468E-FC61-4F96-8CB1-330D3C8E105E}" dt="2022-02-24T10:39:31.815" v="624" actId="1076"/>
          <ac:spMkLst>
            <pc:docMk/>
            <pc:sldMk cId="3529562738" sldId="258"/>
            <ac:spMk id="6" creationId="{63733C26-7663-4CA3-862D-E5869E71E82B}"/>
          </ac:spMkLst>
        </pc:spChg>
        <pc:picChg chg="add del mod">
          <ac:chgData name="Gamze Tuna" userId="49f9b34ad9c33a47" providerId="LiveId" clId="{E795468E-FC61-4F96-8CB1-330D3C8E105E}" dt="2022-02-25T10:53:33.738" v="3834" actId="478"/>
          <ac:picMkLst>
            <pc:docMk/>
            <pc:sldMk cId="3529562738" sldId="258"/>
            <ac:picMk id="3" creationId="{2F8EA9CE-2E21-42B7-8F6D-B54B4486C271}"/>
          </ac:picMkLst>
        </pc:picChg>
        <pc:picChg chg="del mod">
          <ac:chgData name="Gamze Tuna" userId="49f9b34ad9c33a47" providerId="LiveId" clId="{E795468E-FC61-4F96-8CB1-330D3C8E105E}" dt="2022-02-24T20:54:03.920" v="2961" actId="21"/>
          <ac:picMkLst>
            <pc:docMk/>
            <pc:sldMk cId="3529562738" sldId="258"/>
            <ac:picMk id="4" creationId="{028F8F94-A59B-4747-A8DF-1DB49BC15BB0}"/>
          </ac:picMkLst>
        </pc:picChg>
        <pc:picChg chg="add mod">
          <ac:chgData name="Gamze Tuna" userId="49f9b34ad9c33a47" providerId="LiveId" clId="{E795468E-FC61-4F96-8CB1-330D3C8E105E}" dt="2022-02-25T11:01:15.452" v="3841" actId="1076"/>
          <ac:picMkLst>
            <pc:docMk/>
            <pc:sldMk cId="3529562738" sldId="258"/>
            <ac:picMk id="4" creationId="{BE2401A2-90A5-4471-8C61-BB4337DA9FAD}"/>
          </ac:picMkLst>
        </pc:picChg>
        <pc:picChg chg="add del mod">
          <ac:chgData name="Gamze Tuna" userId="49f9b34ad9c33a47" providerId="LiveId" clId="{E795468E-FC61-4F96-8CB1-330D3C8E105E}" dt="2022-02-24T20:53:13.261" v="2951" actId="478"/>
          <ac:picMkLst>
            <pc:docMk/>
            <pc:sldMk cId="3529562738" sldId="258"/>
            <ac:picMk id="5" creationId="{70A64101-862F-4C69-95D7-1BB07B49D464}"/>
          </ac:picMkLst>
        </pc:picChg>
      </pc:sldChg>
      <pc:sldChg chg="modSp new mod">
        <pc:chgData name="Gamze Tuna" userId="49f9b34ad9c33a47" providerId="LiveId" clId="{E795468E-FC61-4F96-8CB1-330D3C8E105E}" dt="2022-02-25T11:18:01.818" v="3859" actId="20577"/>
        <pc:sldMkLst>
          <pc:docMk/>
          <pc:sldMk cId="2820082132" sldId="259"/>
        </pc:sldMkLst>
        <pc:spChg chg="mod">
          <ac:chgData name="Gamze Tuna" userId="49f9b34ad9c33a47" providerId="LiveId" clId="{E795468E-FC61-4F96-8CB1-330D3C8E105E}" dt="2022-02-24T11:31:30.074" v="1880" actId="20577"/>
          <ac:spMkLst>
            <pc:docMk/>
            <pc:sldMk cId="2820082132" sldId="259"/>
            <ac:spMk id="2" creationId="{B6BD5B47-8FDD-41CC-8940-9556170E8F9F}"/>
          </ac:spMkLst>
        </pc:spChg>
        <pc:spChg chg="mod">
          <ac:chgData name="Gamze Tuna" userId="49f9b34ad9c33a47" providerId="LiveId" clId="{E795468E-FC61-4F96-8CB1-330D3C8E105E}" dt="2022-02-25T11:18:01.818" v="3859" actId="20577"/>
          <ac:spMkLst>
            <pc:docMk/>
            <pc:sldMk cId="2820082132" sldId="259"/>
            <ac:spMk id="3" creationId="{510FADFF-1C5F-4280-BBDD-C4FBAA388CD6}"/>
          </ac:spMkLst>
        </pc:spChg>
      </pc:sldChg>
      <pc:sldChg chg="modSp new mod">
        <pc:chgData name="Gamze Tuna" userId="49f9b34ad9c33a47" providerId="LiveId" clId="{E795468E-FC61-4F96-8CB1-330D3C8E105E}" dt="2022-02-24T11:42:46.461" v="2179" actId="20577"/>
        <pc:sldMkLst>
          <pc:docMk/>
          <pc:sldMk cId="2679019975" sldId="260"/>
        </pc:sldMkLst>
        <pc:spChg chg="mod">
          <ac:chgData name="Gamze Tuna" userId="49f9b34ad9c33a47" providerId="LiveId" clId="{E795468E-FC61-4F96-8CB1-330D3C8E105E}" dt="2022-02-24T11:38:44.575" v="1940" actId="1076"/>
          <ac:spMkLst>
            <pc:docMk/>
            <pc:sldMk cId="2679019975" sldId="260"/>
            <ac:spMk id="2" creationId="{943A0D1F-A5C0-479C-97D8-B79CA4BA9689}"/>
          </ac:spMkLst>
        </pc:spChg>
        <pc:spChg chg="mod">
          <ac:chgData name="Gamze Tuna" userId="49f9b34ad9c33a47" providerId="LiveId" clId="{E795468E-FC61-4F96-8CB1-330D3C8E105E}" dt="2022-02-24T11:42:46.461" v="2179" actId="20577"/>
          <ac:spMkLst>
            <pc:docMk/>
            <pc:sldMk cId="2679019975" sldId="260"/>
            <ac:spMk id="3" creationId="{E35BDEE6-E5AF-4D2D-AD6D-68F79AD57B1C}"/>
          </ac:spMkLst>
        </pc:spChg>
      </pc:sldChg>
      <pc:sldChg chg="modSp new mod ord">
        <pc:chgData name="Gamze Tuna" userId="49f9b34ad9c33a47" providerId="LiveId" clId="{E795468E-FC61-4F96-8CB1-330D3C8E105E}" dt="2022-02-24T23:02:01.805" v="3833" actId="114"/>
        <pc:sldMkLst>
          <pc:docMk/>
          <pc:sldMk cId="1911873553" sldId="261"/>
        </pc:sldMkLst>
        <pc:spChg chg="mod">
          <ac:chgData name="Gamze Tuna" userId="49f9b34ad9c33a47" providerId="LiveId" clId="{E795468E-FC61-4F96-8CB1-330D3C8E105E}" dt="2022-02-24T11:44:27.825" v="2234" actId="2711"/>
          <ac:spMkLst>
            <pc:docMk/>
            <pc:sldMk cId="1911873553" sldId="261"/>
            <ac:spMk id="2" creationId="{063FD978-D919-4507-A4F0-FE72246AEB12}"/>
          </ac:spMkLst>
        </pc:spChg>
        <pc:spChg chg="mod">
          <ac:chgData name="Gamze Tuna" userId="49f9b34ad9c33a47" providerId="LiveId" clId="{E795468E-FC61-4F96-8CB1-330D3C8E105E}" dt="2022-02-24T23:02:01.805" v="3833" actId="114"/>
          <ac:spMkLst>
            <pc:docMk/>
            <pc:sldMk cId="1911873553" sldId="261"/>
            <ac:spMk id="3" creationId="{CC0E7B0F-0AA9-40F8-8DFB-EDC8B56DB484}"/>
          </ac:spMkLst>
        </pc:spChg>
      </pc:sldChg>
      <pc:sldChg chg="addSp modSp new mod">
        <pc:chgData name="Gamze Tuna" userId="49f9b34ad9c33a47" providerId="LiveId" clId="{E795468E-FC61-4F96-8CB1-330D3C8E105E}" dt="2022-02-24T22:44:40.034" v="3738" actId="1076"/>
        <pc:sldMkLst>
          <pc:docMk/>
          <pc:sldMk cId="2886815405" sldId="262"/>
        </pc:sldMkLst>
        <pc:spChg chg="add mod">
          <ac:chgData name="Gamze Tuna" userId="49f9b34ad9c33a47" providerId="LiveId" clId="{E795468E-FC61-4F96-8CB1-330D3C8E105E}" dt="2022-02-24T22:44:32.410" v="3736" actId="122"/>
          <ac:spMkLst>
            <pc:docMk/>
            <pc:sldMk cId="2886815405" sldId="262"/>
            <ac:spMk id="2" creationId="{2D025436-2F3A-44E2-9FB8-551E285DC336}"/>
          </ac:spMkLst>
        </pc:spChg>
        <pc:spChg chg="mod">
          <ac:chgData name="Gamze Tuna" userId="49f9b34ad9c33a47" providerId="LiveId" clId="{E795468E-FC61-4F96-8CB1-330D3C8E105E}" dt="2022-02-24T22:44:35.867" v="3737" actId="122"/>
          <ac:spMkLst>
            <pc:docMk/>
            <pc:sldMk cId="2886815405" sldId="262"/>
            <ac:spMk id="3" creationId="{9A3E028E-B22A-4BD4-B2DC-B8112916B0D2}"/>
          </ac:spMkLst>
        </pc:spChg>
        <pc:picChg chg="mod">
          <ac:chgData name="Gamze Tuna" userId="49f9b34ad9c33a47" providerId="LiveId" clId="{E795468E-FC61-4F96-8CB1-330D3C8E105E}" dt="2022-02-24T22:44:40.034" v="3738" actId="1076"/>
          <ac:picMkLst>
            <pc:docMk/>
            <pc:sldMk cId="2886815405" sldId="262"/>
            <ac:picMk id="4" creationId="{43893A38-E53F-4942-B566-3DD991E50016}"/>
          </ac:picMkLst>
        </pc:picChg>
      </pc:sldChg>
      <pc:sldChg chg="new">
        <pc:chgData name="Gamze Tuna" userId="49f9b34ad9c33a47" providerId="LiveId" clId="{E795468E-FC61-4F96-8CB1-330D3C8E105E}" dt="2022-02-23T22:25:53.203" v="491" actId="680"/>
        <pc:sldMkLst>
          <pc:docMk/>
          <pc:sldMk cId="812144921" sldId="263"/>
        </pc:sldMkLst>
      </pc:sldChg>
      <pc:sldChg chg="addSp modSp new mod">
        <pc:chgData name="Gamze Tuna" userId="49f9b34ad9c33a47" providerId="LiveId" clId="{E795468E-FC61-4F96-8CB1-330D3C8E105E}" dt="2022-02-24T22:47:35.582" v="3770" actId="20577"/>
        <pc:sldMkLst>
          <pc:docMk/>
          <pc:sldMk cId="1428300199" sldId="263"/>
        </pc:sldMkLst>
        <pc:spChg chg="mod">
          <ac:chgData name="Gamze Tuna" userId="49f9b34ad9c33a47" providerId="LiveId" clId="{E795468E-FC61-4F96-8CB1-330D3C8E105E}" dt="2022-02-24T20:20:35.642" v="2488" actId="14100"/>
          <ac:spMkLst>
            <pc:docMk/>
            <pc:sldMk cId="1428300199" sldId="263"/>
            <ac:spMk id="2" creationId="{6370698F-02DA-4165-BA57-18D31AD602FE}"/>
          </ac:spMkLst>
        </pc:spChg>
        <pc:spChg chg="mod">
          <ac:chgData name="Gamze Tuna" userId="49f9b34ad9c33a47" providerId="LiveId" clId="{E795468E-FC61-4F96-8CB1-330D3C8E105E}" dt="2022-02-24T22:47:35.582" v="3770" actId="20577"/>
          <ac:spMkLst>
            <pc:docMk/>
            <pc:sldMk cId="1428300199" sldId="263"/>
            <ac:spMk id="3" creationId="{5F12B391-1A73-4476-AAFB-0A092A9DDD93}"/>
          </ac:spMkLst>
        </pc:spChg>
        <pc:picChg chg="add mod">
          <ac:chgData name="Gamze Tuna" userId="49f9b34ad9c33a47" providerId="LiveId" clId="{E795468E-FC61-4F96-8CB1-330D3C8E105E}" dt="2022-02-24T20:54:06.379" v="2962"/>
          <ac:picMkLst>
            <pc:docMk/>
            <pc:sldMk cId="1428300199" sldId="263"/>
            <ac:picMk id="4" creationId="{A71636CC-0D9A-47AD-9F87-AA441434E1DF}"/>
          </ac:picMkLst>
        </pc:picChg>
      </pc:sldChg>
      <pc:sldChg chg="new">
        <pc:chgData name="Gamze Tuna" userId="49f9b34ad9c33a47" providerId="LiveId" clId="{E795468E-FC61-4F96-8CB1-330D3C8E105E}" dt="2022-02-23T22:25:55.063" v="492" actId="680"/>
        <pc:sldMkLst>
          <pc:docMk/>
          <pc:sldMk cId="3179914053" sldId="264"/>
        </pc:sldMkLst>
      </pc:sldChg>
      <pc:sldChg chg="new">
        <pc:chgData name="Gamze Tuna" userId="49f9b34ad9c33a47" providerId="LiveId" clId="{E795468E-FC61-4F96-8CB1-330D3C8E105E}" dt="2022-02-23T22:25:57.059" v="493" actId="680"/>
        <pc:sldMkLst>
          <pc:docMk/>
          <pc:sldMk cId="2659974564"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3641D-6537-4FB9-8097-F0D094948A5D}" type="datetimeFigureOut">
              <a:rPr lang="tr-TR" smtClean="0"/>
              <a:t>25.02.2022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3562D-1891-44EA-9D5C-125E40BDD999}" type="slidenum">
              <a:rPr lang="tr-TR" smtClean="0"/>
              <a:t>‹#›</a:t>
            </a:fld>
            <a:endParaRPr lang="tr-TR"/>
          </a:p>
        </p:txBody>
      </p:sp>
    </p:spTree>
    <p:extLst>
      <p:ext uri="{BB962C8B-B14F-4D97-AF65-F5344CB8AC3E}">
        <p14:creationId xmlns:p14="http://schemas.microsoft.com/office/powerpoint/2010/main" val="3780518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D53562D-1891-44EA-9D5C-125E40BDD999}" type="slidenum">
              <a:rPr lang="tr-TR" smtClean="0"/>
              <a:t>4</a:t>
            </a:fld>
            <a:endParaRPr lang="tr-TR"/>
          </a:p>
        </p:txBody>
      </p:sp>
    </p:spTree>
    <p:extLst>
      <p:ext uri="{BB962C8B-B14F-4D97-AF65-F5344CB8AC3E}">
        <p14:creationId xmlns:p14="http://schemas.microsoft.com/office/powerpoint/2010/main" val="408906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279CAFD-A65D-4110-AF1C-61B238C736C6}" type="datetimeFigureOut">
              <a:rPr lang="tr-TR" smtClean="0"/>
              <a:t>25.02.2022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324579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79CAFD-A65D-4110-AF1C-61B238C736C6}" type="datetimeFigureOut">
              <a:rPr lang="tr-TR" smtClean="0"/>
              <a:t>25.02.2022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94126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79CAFD-A65D-4110-AF1C-61B238C736C6}" type="datetimeFigureOut">
              <a:rPr lang="tr-TR" smtClean="0"/>
              <a:t>25.02.2022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1653412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79CAFD-A65D-4110-AF1C-61B238C736C6}" type="datetimeFigureOut">
              <a:rPr lang="tr-TR" smtClean="0"/>
              <a:t>25.02.2022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6C122-C4A9-4D51-85F2-871B2872AADE}" type="slidenum">
              <a:rPr lang="tr-TR" smtClean="0"/>
              <a:t>‹#›</a:t>
            </a:fld>
            <a:endParaRPr lang="tr-T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6084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79CAFD-A65D-4110-AF1C-61B238C736C6}" type="datetimeFigureOut">
              <a:rPr lang="tr-TR" smtClean="0"/>
              <a:t>25.02.2022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1975515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279CAFD-A65D-4110-AF1C-61B238C736C6}" type="datetimeFigureOut">
              <a:rPr lang="tr-TR" smtClean="0"/>
              <a:t>25.02.2022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1685954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279CAFD-A65D-4110-AF1C-61B238C736C6}" type="datetimeFigureOut">
              <a:rPr lang="tr-TR" smtClean="0"/>
              <a:t>25.02.2022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4270397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79CAFD-A65D-4110-AF1C-61B238C736C6}" type="datetimeFigureOut">
              <a:rPr lang="tr-TR" smtClean="0"/>
              <a:t>25.02.2022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3447718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79CAFD-A65D-4110-AF1C-61B238C736C6}" type="datetimeFigureOut">
              <a:rPr lang="tr-TR" smtClean="0"/>
              <a:t>25.02.2022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236839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279CAFD-A65D-4110-AF1C-61B238C736C6}" type="datetimeFigureOut">
              <a:rPr lang="tr-TR" smtClean="0"/>
              <a:t>25.02.2022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118790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279CAFD-A65D-4110-AF1C-61B238C736C6}" type="datetimeFigureOut">
              <a:rPr lang="tr-TR" smtClean="0"/>
              <a:t>25.02.2022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277858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279CAFD-A65D-4110-AF1C-61B238C736C6}" type="datetimeFigureOut">
              <a:rPr lang="tr-TR" smtClean="0"/>
              <a:t>25.02.2022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70364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913774" y="3051012"/>
            <a:ext cx="5106027"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6172200" y="3051012"/>
            <a:ext cx="5105401" cy="274018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279CAFD-A65D-4110-AF1C-61B238C736C6}" type="datetimeFigureOut">
              <a:rPr lang="tr-TR" smtClean="0"/>
              <a:t>25.02.2022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214473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279CAFD-A65D-4110-AF1C-61B238C736C6}" type="datetimeFigureOut">
              <a:rPr lang="tr-TR" smtClean="0"/>
              <a:t>25.02.2022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286286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279CAFD-A65D-4110-AF1C-61B238C736C6}" type="datetimeFigureOut">
              <a:rPr lang="tr-TR" smtClean="0"/>
              <a:t>25.02.2022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12369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79CAFD-A65D-4110-AF1C-61B238C736C6}" type="datetimeFigureOut">
              <a:rPr lang="tr-TR" smtClean="0"/>
              <a:t>25.02.2022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167781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279CAFD-A65D-4110-AF1C-61B238C736C6}" type="datetimeFigureOut">
              <a:rPr lang="tr-TR" smtClean="0"/>
              <a:t>25.02.2022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C56C122-C4A9-4D51-85F2-871B2872AADE}" type="slidenum">
              <a:rPr lang="tr-TR" smtClean="0"/>
              <a:t>‹#›</a:t>
            </a:fld>
            <a:endParaRPr lang="tr-TR"/>
          </a:p>
        </p:txBody>
      </p:sp>
    </p:spTree>
    <p:extLst>
      <p:ext uri="{BB962C8B-B14F-4D97-AF65-F5344CB8AC3E}">
        <p14:creationId xmlns:p14="http://schemas.microsoft.com/office/powerpoint/2010/main" val="197258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279CAFD-A65D-4110-AF1C-61B238C736C6}" type="datetimeFigureOut">
              <a:rPr lang="tr-TR" smtClean="0"/>
              <a:t>25.02.2022</a:t>
            </a:fld>
            <a:endParaRPr lang="tr-T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tr-T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C56C122-C4A9-4D51-85F2-871B2872AADE}" type="slidenum">
              <a:rPr lang="tr-TR" smtClean="0"/>
              <a:t>‹#›</a:t>
            </a:fld>
            <a:endParaRPr lang="tr-TR"/>
          </a:p>
        </p:txBody>
      </p:sp>
    </p:spTree>
    <p:extLst>
      <p:ext uri="{BB962C8B-B14F-4D97-AF65-F5344CB8AC3E}">
        <p14:creationId xmlns:p14="http://schemas.microsoft.com/office/powerpoint/2010/main" val="92944908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2" name="Rectangle 34">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lt Başlık 2">
            <a:extLst>
              <a:ext uri="{FF2B5EF4-FFF2-40B4-BE49-F238E27FC236}">
                <a16:creationId xmlns:a16="http://schemas.microsoft.com/office/drawing/2014/main" id="{55EF982A-648F-42A7-A35A-1F89E3DC5F26}"/>
              </a:ext>
            </a:extLst>
          </p:cNvPr>
          <p:cNvSpPr>
            <a:spLocks noGrp="1"/>
          </p:cNvSpPr>
          <p:nvPr>
            <p:ph type="subTitle" idx="1"/>
          </p:nvPr>
        </p:nvSpPr>
        <p:spPr>
          <a:xfrm>
            <a:off x="1855369" y="4932738"/>
            <a:ext cx="8141110" cy="631829"/>
          </a:xfrm>
        </p:spPr>
        <p:txBody>
          <a:bodyPr>
            <a:normAutofit/>
          </a:bodyPr>
          <a:lstStyle/>
          <a:p>
            <a:r>
              <a:rPr lang="tr-TR" b="1" dirty="0">
                <a:solidFill>
                  <a:schemeClr val="tx1"/>
                </a:solidFill>
                <a:latin typeface="Calibri" panose="020F0502020204030204" pitchFamily="34" charset="0"/>
                <a:cs typeface="Calibri" panose="020F0502020204030204" pitchFamily="34" charset="0"/>
              </a:rPr>
              <a:t>.. </a:t>
            </a:r>
            <a:r>
              <a:rPr lang="tr-TR" b="1" dirty="0" err="1">
                <a:solidFill>
                  <a:schemeClr val="tx1"/>
                </a:solidFill>
                <a:latin typeface="Calibri" panose="020F0502020204030204" pitchFamily="34" charset="0"/>
                <a:cs typeface="Calibri" panose="020F0502020204030204" pitchFamily="34" charset="0"/>
              </a:rPr>
              <a:t>ms</a:t>
            </a:r>
            <a:r>
              <a:rPr lang="tr-TR" b="1" dirty="0">
                <a:solidFill>
                  <a:schemeClr val="tx1"/>
                </a:solidFill>
                <a:latin typeface="Calibri" panose="020F0502020204030204" pitchFamily="34" charset="0"/>
                <a:cs typeface="Calibri" panose="020F0502020204030204" pitchFamily="34" charset="0"/>
              </a:rPr>
              <a:t> SQL SERVER HOSPITAL DATABASE SUNUSU..</a:t>
            </a:r>
          </a:p>
        </p:txBody>
      </p:sp>
      <p:pic>
        <p:nvPicPr>
          <p:cNvPr id="33" name="Picture 36">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34" name="Picture 38">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8" name="Resim 7">
            <a:extLst>
              <a:ext uri="{FF2B5EF4-FFF2-40B4-BE49-F238E27FC236}">
                <a16:creationId xmlns:a16="http://schemas.microsoft.com/office/drawing/2014/main" id="{ECD4ED4C-2C79-496D-BA07-B65512D29C5D}"/>
              </a:ext>
            </a:extLst>
          </p:cNvPr>
          <p:cNvPicPr>
            <a:picLocks noChangeAspect="1"/>
          </p:cNvPicPr>
          <p:nvPr/>
        </p:nvPicPr>
        <p:blipFill>
          <a:blip r:embed="rId3"/>
          <a:stretch>
            <a:fillRect/>
          </a:stretch>
        </p:blipFill>
        <p:spPr>
          <a:xfrm>
            <a:off x="1769806" y="481366"/>
            <a:ext cx="8312237" cy="4090634"/>
          </a:xfrm>
          <a:prstGeom prst="rect">
            <a:avLst/>
          </a:prstGeom>
          <a:scene3d>
            <a:camera prst="orthographicFront"/>
            <a:lightRig rig="threePt" dir="t">
              <a:rot lat="0" lon="0" rev="2700000"/>
            </a:lightRig>
          </a:scene3d>
          <a:sp3d contourW="6350">
            <a:bevelT h="38100"/>
            <a:contourClr>
              <a:srgbClr val="C0C0C0"/>
            </a:contourClr>
          </a:sp3d>
        </p:spPr>
      </p:pic>
      <p:pic>
        <p:nvPicPr>
          <p:cNvPr id="36" name="Picture 40">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1412241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3FD978-D919-4507-A4F0-FE72246AEB12}"/>
              </a:ext>
            </a:extLst>
          </p:cNvPr>
          <p:cNvSpPr>
            <a:spLocks noGrp="1"/>
          </p:cNvSpPr>
          <p:nvPr>
            <p:ph type="title"/>
          </p:nvPr>
        </p:nvSpPr>
        <p:spPr>
          <a:xfrm>
            <a:off x="935621" y="840659"/>
            <a:ext cx="10285167" cy="797327"/>
          </a:xfrm>
        </p:spPr>
        <p:txBody>
          <a:bodyPr>
            <a:normAutofit/>
          </a:bodyPr>
          <a:lstStyle/>
          <a:p>
            <a:r>
              <a:rPr lang="tr-TR" sz="4800" b="1" dirty="0">
                <a:latin typeface="Calibri" panose="020F0502020204030204" pitchFamily="34" charset="0"/>
                <a:cs typeface="Calibri" panose="020F0502020204030204" pitchFamily="34" charset="0"/>
              </a:rPr>
              <a:t>RAINBOW5 A.Ş.</a:t>
            </a:r>
          </a:p>
        </p:txBody>
      </p:sp>
      <p:sp>
        <p:nvSpPr>
          <p:cNvPr id="3" name="İçerik Yer Tutucusu 2">
            <a:extLst>
              <a:ext uri="{FF2B5EF4-FFF2-40B4-BE49-F238E27FC236}">
                <a16:creationId xmlns:a16="http://schemas.microsoft.com/office/drawing/2014/main" id="{CC0E7B0F-0AA9-40F8-8DFB-EDC8B56DB484}"/>
              </a:ext>
            </a:extLst>
          </p:cNvPr>
          <p:cNvSpPr>
            <a:spLocks noGrp="1"/>
          </p:cNvSpPr>
          <p:nvPr>
            <p:ph sz="quarter" idx="13"/>
          </p:nvPr>
        </p:nvSpPr>
        <p:spPr>
          <a:xfrm>
            <a:off x="896292" y="1907458"/>
            <a:ext cx="10363826" cy="4109883"/>
          </a:xfrm>
        </p:spPr>
        <p:txBody>
          <a:bodyPr/>
          <a:lstStyle/>
          <a:p>
            <a:r>
              <a:rPr lang="tr-TR" dirty="0">
                <a:latin typeface="Calibri" panose="020F0502020204030204" pitchFamily="34" charset="0"/>
                <a:cs typeface="Calibri" panose="020F0502020204030204" pitchFamily="34" charset="0"/>
              </a:rPr>
              <a:t>RAINBOW5 ŞİRKETİ 5 ORTAK TARAFINDAN </a:t>
            </a:r>
            <a:r>
              <a:rPr lang="tr-TR" b="1" i="1" u="sng" dirty="0">
                <a:latin typeface="Calibri" panose="020F0502020204030204" pitchFamily="34" charset="0"/>
                <a:cs typeface="Calibri" panose="020F0502020204030204" pitchFamily="34" charset="0"/>
              </a:rPr>
              <a:t>250.000 TL </a:t>
            </a:r>
            <a:r>
              <a:rPr lang="tr-TR" dirty="0">
                <a:latin typeface="Calibri" panose="020F0502020204030204" pitchFamily="34" charset="0"/>
                <a:cs typeface="Calibri" panose="020F0502020204030204" pitchFamily="34" charset="0"/>
              </a:rPr>
              <a:t>Sermaye ile KURULMUŞTUR.</a:t>
            </a:r>
          </a:p>
          <a:p>
            <a:r>
              <a:rPr lang="tr-TR" b="1" dirty="0">
                <a:latin typeface="Calibri" panose="020F0502020204030204" pitchFamily="34" charset="0"/>
                <a:cs typeface="Calibri" panose="020F0502020204030204" pitchFamily="34" charset="0"/>
              </a:rPr>
              <a:t>Ortaklar;</a:t>
            </a:r>
          </a:p>
          <a:p>
            <a:pPr marL="0" indent="0">
              <a:buNone/>
            </a:pPr>
            <a:r>
              <a:rPr lang="tr-TR" dirty="0">
                <a:latin typeface="Calibri" panose="020F0502020204030204" pitchFamily="34" charset="0"/>
                <a:cs typeface="Calibri" panose="020F0502020204030204" pitchFamily="34" charset="0"/>
              </a:rPr>
              <a:t>	- Kübra yıldırım	 </a:t>
            </a:r>
          </a:p>
          <a:p>
            <a:pPr marL="0" indent="0">
              <a:buNone/>
            </a:pPr>
            <a:r>
              <a:rPr lang="tr-TR" dirty="0">
                <a:latin typeface="Calibri" panose="020F0502020204030204" pitchFamily="34" charset="0"/>
                <a:cs typeface="Calibri" panose="020F0502020204030204" pitchFamily="34" charset="0"/>
              </a:rPr>
              <a:t>	- BERAT OZAN KİRAZ</a:t>
            </a:r>
          </a:p>
          <a:p>
            <a:pPr marL="0" indent="0">
              <a:buNone/>
            </a:pPr>
            <a:r>
              <a:rPr lang="tr-TR" dirty="0">
                <a:latin typeface="Calibri" panose="020F0502020204030204" pitchFamily="34" charset="0"/>
                <a:cs typeface="Calibri" panose="020F0502020204030204" pitchFamily="34" charset="0"/>
              </a:rPr>
              <a:t>	- EMRE AYVAZ</a:t>
            </a:r>
          </a:p>
          <a:p>
            <a:pPr marL="0" indent="0">
              <a:buNone/>
            </a:pPr>
            <a:r>
              <a:rPr lang="tr-TR" dirty="0">
                <a:latin typeface="Calibri" panose="020F0502020204030204" pitchFamily="34" charset="0"/>
                <a:cs typeface="Calibri" panose="020F0502020204030204" pitchFamily="34" charset="0"/>
              </a:rPr>
              <a:t>	- volkan </a:t>
            </a:r>
            <a:r>
              <a:rPr lang="tr-TR" dirty="0" err="1">
                <a:latin typeface="Calibri" panose="020F0502020204030204" pitchFamily="34" charset="0"/>
                <a:cs typeface="Calibri" panose="020F0502020204030204" pitchFamily="34" charset="0"/>
              </a:rPr>
              <a:t>ercan</a:t>
            </a:r>
            <a:endParaRPr lang="tr-TR" dirty="0">
              <a:latin typeface="Calibri" panose="020F0502020204030204" pitchFamily="34" charset="0"/>
              <a:cs typeface="Calibri" panose="020F0502020204030204" pitchFamily="34" charset="0"/>
            </a:endParaRPr>
          </a:p>
          <a:p>
            <a:pPr marL="0" indent="0">
              <a:buNone/>
            </a:pPr>
            <a:r>
              <a:rPr lang="tr-TR" dirty="0">
                <a:latin typeface="Calibri" panose="020F0502020204030204" pitchFamily="34" charset="0"/>
                <a:cs typeface="Calibri" panose="020F0502020204030204" pitchFamily="34" charset="0"/>
              </a:rPr>
              <a:t>	 - GAMZE TUNA</a:t>
            </a:r>
          </a:p>
        </p:txBody>
      </p:sp>
      <p:pic>
        <p:nvPicPr>
          <p:cNvPr id="4" name="Resim 3">
            <a:extLst>
              <a:ext uri="{FF2B5EF4-FFF2-40B4-BE49-F238E27FC236}">
                <a16:creationId xmlns:a16="http://schemas.microsoft.com/office/drawing/2014/main" id="{940FBCE1-FD0D-402E-BDFF-9C2E476F8E66}"/>
              </a:ext>
            </a:extLst>
          </p:cNvPr>
          <p:cNvPicPr>
            <a:picLocks noChangeAspect="1"/>
          </p:cNvPicPr>
          <p:nvPr/>
        </p:nvPicPr>
        <p:blipFill>
          <a:blip r:embed="rId2"/>
          <a:stretch>
            <a:fillRect/>
          </a:stretch>
        </p:blipFill>
        <p:spPr>
          <a:xfrm>
            <a:off x="10328237" y="5895349"/>
            <a:ext cx="1863763" cy="951904"/>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1187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BD5B47-8FDD-41CC-8940-9556170E8F9F}"/>
              </a:ext>
            </a:extLst>
          </p:cNvPr>
          <p:cNvSpPr>
            <a:spLocks noGrp="1"/>
          </p:cNvSpPr>
          <p:nvPr>
            <p:ph type="title"/>
          </p:nvPr>
        </p:nvSpPr>
        <p:spPr>
          <a:xfrm>
            <a:off x="914087" y="707007"/>
            <a:ext cx="10098354" cy="669509"/>
          </a:xfrm>
        </p:spPr>
        <p:txBody>
          <a:bodyPr>
            <a:normAutofit fontScale="90000"/>
          </a:bodyPr>
          <a:lstStyle/>
          <a:p>
            <a:r>
              <a:rPr lang="tr-TR" sz="4800" b="1" dirty="0">
                <a:latin typeface="Calibri" panose="020F0502020204030204" pitchFamily="34" charset="0"/>
                <a:cs typeface="Calibri" panose="020F0502020204030204" pitchFamily="34" charset="0"/>
              </a:rPr>
              <a:t>SENARYO</a:t>
            </a:r>
            <a:r>
              <a:rPr lang="tr-TR" b="1" dirty="0"/>
              <a:t>	</a:t>
            </a:r>
          </a:p>
        </p:txBody>
      </p:sp>
      <p:sp>
        <p:nvSpPr>
          <p:cNvPr id="3" name="İçerik Yer Tutucusu 2">
            <a:extLst>
              <a:ext uri="{FF2B5EF4-FFF2-40B4-BE49-F238E27FC236}">
                <a16:creationId xmlns:a16="http://schemas.microsoft.com/office/drawing/2014/main" id="{510FADFF-1C5F-4280-BBDD-C4FBAA388CD6}"/>
              </a:ext>
            </a:extLst>
          </p:cNvPr>
          <p:cNvSpPr>
            <a:spLocks noGrp="1"/>
          </p:cNvSpPr>
          <p:nvPr>
            <p:ph sz="quarter" idx="13"/>
          </p:nvPr>
        </p:nvSpPr>
        <p:spPr>
          <a:xfrm>
            <a:off x="914087" y="1844458"/>
            <a:ext cx="10363826" cy="4050891"/>
          </a:xfrm>
        </p:spPr>
        <p:txBody>
          <a:bodyPr>
            <a:normAutofit/>
          </a:bodyPr>
          <a:lstStyle/>
          <a:p>
            <a:r>
              <a:rPr lang="tr-TR" sz="1600" cap="none" dirty="0">
                <a:latin typeface="Calibri" panose="020F0502020204030204" pitchFamily="34" charset="0"/>
                <a:cs typeface="Calibri" panose="020F0502020204030204" pitchFamily="34" charset="0"/>
              </a:rPr>
              <a:t>Bir Ülke içerisindeki çeşitli şehirlerde hizmet vermekte olan Hastanenin faaliyetleri konu alınmıştır. </a:t>
            </a:r>
          </a:p>
          <a:p>
            <a:r>
              <a:rPr lang="tr-TR" sz="1600" cap="none" dirty="0">
                <a:latin typeface="Calibri" panose="020F0502020204030204" pitchFamily="34" charset="0"/>
                <a:cs typeface="Calibri" panose="020F0502020204030204" pitchFamily="34" charset="0"/>
              </a:rPr>
              <a:t>Hastane birden fazla şehir ve bu şehre bağlı birden fazla ilçede aktif hizmet vermektedir. </a:t>
            </a:r>
          </a:p>
          <a:p>
            <a:r>
              <a:rPr lang="tr-TR" sz="1600" cap="none" dirty="0">
                <a:latin typeface="Calibri" panose="020F0502020204030204" pitchFamily="34" charset="0"/>
                <a:cs typeface="Calibri" panose="020F0502020204030204" pitchFamily="34" charset="0"/>
              </a:rPr>
              <a:t>Her hastanede birden fazla bölüm ve bu bölümlerde birden fazla doktor, çalışan </a:t>
            </a:r>
            <a:r>
              <a:rPr lang="tr-TR" sz="1600" cap="none">
                <a:latin typeface="Calibri" panose="020F0502020204030204" pitchFamily="34" charset="0"/>
                <a:cs typeface="Calibri" panose="020F0502020204030204" pitchFamily="34" charset="0"/>
              </a:rPr>
              <a:t>ve hemşire  </a:t>
            </a:r>
            <a:r>
              <a:rPr lang="tr-TR" sz="1600" cap="none" dirty="0">
                <a:latin typeface="Calibri" panose="020F0502020204030204" pitchFamily="34" charset="0"/>
                <a:cs typeface="Calibri" panose="020F0502020204030204" pitchFamily="34" charset="0"/>
              </a:rPr>
              <a:t>bulunmaktadır. </a:t>
            </a:r>
          </a:p>
          <a:p>
            <a:r>
              <a:rPr lang="tr-TR" sz="1600" cap="none" dirty="0">
                <a:latin typeface="Calibri" panose="020F0502020204030204" pitchFamily="34" charset="0"/>
                <a:cs typeface="Calibri" panose="020F0502020204030204" pitchFamily="34" charset="0"/>
              </a:rPr>
              <a:t>Bir Hastanede birden fazla departman ve bu departmanlar  birden fazla Hastanede de bulunabileceği için detay tablosu yer almaktadır. </a:t>
            </a:r>
          </a:p>
          <a:p>
            <a:r>
              <a:rPr lang="tr-TR" sz="1600" cap="none" dirty="0">
                <a:latin typeface="Calibri" panose="020F0502020204030204" pitchFamily="34" charset="0"/>
                <a:cs typeface="Calibri" panose="020F0502020204030204" pitchFamily="34" charset="0"/>
              </a:rPr>
              <a:t>Bir departmanda birden fazla Doktor bulunmaktadır ve bu Doktorlar Hastalara Kayıt yolu ile ulaşabilmektedir. </a:t>
            </a:r>
          </a:p>
          <a:p>
            <a:r>
              <a:rPr lang="tr-TR" sz="1600" cap="none" dirty="0">
                <a:latin typeface="Calibri" panose="020F0502020204030204" pitchFamily="34" charset="0"/>
                <a:cs typeface="Calibri" panose="020F0502020204030204" pitchFamily="34" charset="0"/>
              </a:rPr>
              <a:t>Hasta Kayıtta Doktorun isteği üzerine hastalara yapılan işlemler ve bu işlemlere bağlı detaylar bulunmaktadır.</a:t>
            </a:r>
          </a:p>
          <a:p>
            <a:r>
              <a:rPr lang="tr-TR" sz="1600" cap="none" dirty="0">
                <a:latin typeface="Calibri" panose="020F0502020204030204" pitchFamily="34" charset="0"/>
                <a:cs typeface="Calibri" panose="020F0502020204030204" pitchFamily="34" charset="0"/>
              </a:rPr>
              <a:t>Tüm Hastalar için reçete, ilaç ve reçetedeki ilaç detayları yer almaktadır. </a:t>
            </a:r>
          </a:p>
          <a:p>
            <a:r>
              <a:rPr lang="tr-TR" sz="1600" cap="none" dirty="0">
                <a:latin typeface="Calibri" panose="020F0502020204030204" pitchFamily="34" charset="0"/>
                <a:cs typeface="Calibri" panose="020F0502020204030204" pitchFamily="34" charset="0"/>
              </a:rPr>
              <a:t>Ayrıca Yatan Hastalar için Oda bilgisi ve Hemşire bilgisi de tutulmaktadır. </a:t>
            </a:r>
          </a:p>
          <a:p>
            <a:endParaRPr lang="tr-TR" sz="1200" cap="none" dirty="0">
              <a:latin typeface="Calibri" panose="020F0502020204030204" pitchFamily="34" charset="0"/>
              <a:cs typeface="Calibri" panose="020F0502020204030204" pitchFamily="34" charset="0"/>
            </a:endParaRPr>
          </a:p>
          <a:p>
            <a:endParaRPr lang="tr-TR" sz="1200" cap="none" dirty="0">
              <a:latin typeface="Calibri" panose="020F0502020204030204" pitchFamily="34" charset="0"/>
              <a:cs typeface="Calibri" panose="020F0502020204030204" pitchFamily="34" charset="0"/>
            </a:endParaRPr>
          </a:p>
          <a:p>
            <a:endParaRPr lang="tr-TR" sz="1200" cap="none" dirty="0">
              <a:latin typeface="Calibri" panose="020F0502020204030204" pitchFamily="34" charset="0"/>
              <a:cs typeface="Calibri" panose="020F0502020204030204" pitchFamily="34" charset="0"/>
            </a:endParaRPr>
          </a:p>
          <a:p>
            <a:endParaRPr lang="tr-TR" sz="1200" cap="none" dirty="0">
              <a:latin typeface="Calibri" panose="020F0502020204030204" pitchFamily="34" charset="0"/>
              <a:cs typeface="Calibri" panose="020F0502020204030204" pitchFamily="34" charset="0"/>
            </a:endParaRPr>
          </a:p>
          <a:p>
            <a:endParaRPr lang="tr-TR" sz="1200" cap="none" dirty="0">
              <a:latin typeface="Calibri" panose="020F0502020204030204" pitchFamily="34" charset="0"/>
              <a:cs typeface="Calibri" panose="020F0502020204030204" pitchFamily="34" charset="0"/>
            </a:endParaRPr>
          </a:p>
          <a:p>
            <a:endParaRPr lang="tr-TR" sz="1200" cap="none" dirty="0">
              <a:latin typeface="Calibri" panose="020F0502020204030204" pitchFamily="34" charset="0"/>
              <a:cs typeface="Calibri" panose="020F0502020204030204" pitchFamily="34" charset="0"/>
            </a:endParaRPr>
          </a:p>
        </p:txBody>
      </p:sp>
      <p:pic>
        <p:nvPicPr>
          <p:cNvPr id="4" name="Resim 3">
            <a:extLst>
              <a:ext uri="{FF2B5EF4-FFF2-40B4-BE49-F238E27FC236}">
                <a16:creationId xmlns:a16="http://schemas.microsoft.com/office/drawing/2014/main" id="{E2E35769-D118-4A71-BF31-B02D66C8C2BA}"/>
              </a:ext>
            </a:extLst>
          </p:cNvPr>
          <p:cNvPicPr>
            <a:picLocks noChangeAspect="1"/>
          </p:cNvPicPr>
          <p:nvPr/>
        </p:nvPicPr>
        <p:blipFill>
          <a:blip r:embed="rId2"/>
          <a:stretch>
            <a:fillRect/>
          </a:stretch>
        </p:blipFill>
        <p:spPr>
          <a:xfrm>
            <a:off x="10328237" y="5895349"/>
            <a:ext cx="1863763" cy="951904"/>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820082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63733C26-7663-4CA3-862D-E5869E71E82B}"/>
              </a:ext>
            </a:extLst>
          </p:cNvPr>
          <p:cNvSpPr txBox="1"/>
          <p:nvPr/>
        </p:nvSpPr>
        <p:spPr>
          <a:xfrm>
            <a:off x="0" y="380255"/>
            <a:ext cx="997974" cy="6278642"/>
          </a:xfrm>
          <a:prstGeom prst="rect">
            <a:avLst/>
          </a:prstGeom>
          <a:noFill/>
        </p:spPr>
        <p:txBody>
          <a:bodyPr wrap="square" rtlCol="0">
            <a:spAutoFit/>
          </a:bodyPr>
          <a:lstStyle/>
          <a:p>
            <a:pPr algn="ctr"/>
            <a:r>
              <a:rPr lang="tr-TR" sz="2400" b="1" dirty="0"/>
              <a:t>H</a:t>
            </a:r>
          </a:p>
          <a:p>
            <a:pPr algn="ctr"/>
            <a:r>
              <a:rPr lang="tr-TR" sz="2400" b="1" dirty="0"/>
              <a:t>O</a:t>
            </a:r>
          </a:p>
          <a:p>
            <a:pPr algn="ctr"/>
            <a:r>
              <a:rPr lang="tr-TR" sz="2400" b="1" dirty="0"/>
              <a:t>S</a:t>
            </a:r>
          </a:p>
          <a:p>
            <a:pPr algn="ctr"/>
            <a:r>
              <a:rPr lang="tr-TR" sz="2400" b="1" dirty="0"/>
              <a:t>P</a:t>
            </a:r>
          </a:p>
          <a:p>
            <a:pPr algn="ctr"/>
            <a:r>
              <a:rPr lang="tr-TR" sz="2400" b="1" dirty="0"/>
              <a:t>I</a:t>
            </a:r>
          </a:p>
          <a:p>
            <a:pPr algn="ctr"/>
            <a:r>
              <a:rPr lang="tr-TR" sz="2400" b="1" dirty="0"/>
              <a:t>T</a:t>
            </a:r>
          </a:p>
          <a:p>
            <a:pPr algn="ctr"/>
            <a:r>
              <a:rPr lang="tr-TR" sz="2400" b="1" dirty="0"/>
              <a:t>A</a:t>
            </a:r>
          </a:p>
          <a:p>
            <a:pPr algn="ctr"/>
            <a:r>
              <a:rPr lang="tr-TR" sz="2400" b="1" dirty="0"/>
              <a:t>L</a:t>
            </a:r>
          </a:p>
          <a:p>
            <a:pPr algn="ctr"/>
            <a:endParaRPr lang="tr-TR" sz="2400" b="1" dirty="0"/>
          </a:p>
          <a:p>
            <a:pPr algn="ctr"/>
            <a:r>
              <a:rPr lang="tr-TR" sz="2400" b="1" dirty="0"/>
              <a:t>D</a:t>
            </a:r>
          </a:p>
          <a:p>
            <a:pPr algn="ctr"/>
            <a:r>
              <a:rPr lang="tr-TR" sz="2400" b="1" dirty="0"/>
              <a:t>I</a:t>
            </a:r>
          </a:p>
          <a:p>
            <a:pPr algn="ctr"/>
            <a:r>
              <a:rPr lang="tr-TR" sz="2400" b="1" dirty="0"/>
              <a:t>A</a:t>
            </a:r>
          </a:p>
          <a:p>
            <a:pPr algn="ctr"/>
            <a:r>
              <a:rPr lang="tr-TR" sz="2400" b="1" dirty="0"/>
              <a:t>G</a:t>
            </a:r>
          </a:p>
          <a:p>
            <a:pPr algn="ctr"/>
            <a:r>
              <a:rPr lang="tr-TR" sz="2400" b="1" dirty="0"/>
              <a:t>R</a:t>
            </a:r>
          </a:p>
          <a:p>
            <a:pPr algn="ctr"/>
            <a:r>
              <a:rPr lang="tr-TR" sz="2400" b="1" dirty="0"/>
              <a:t>A</a:t>
            </a:r>
          </a:p>
          <a:p>
            <a:pPr algn="ctr"/>
            <a:r>
              <a:rPr lang="tr-TR" sz="2400" b="1" dirty="0"/>
              <a:t>M</a:t>
            </a:r>
          </a:p>
          <a:p>
            <a:endParaRPr lang="tr-TR" dirty="0"/>
          </a:p>
        </p:txBody>
      </p:sp>
      <p:pic>
        <p:nvPicPr>
          <p:cNvPr id="4" name="Resim 3">
            <a:extLst>
              <a:ext uri="{FF2B5EF4-FFF2-40B4-BE49-F238E27FC236}">
                <a16:creationId xmlns:a16="http://schemas.microsoft.com/office/drawing/2014/main" id="{BE2401A2-90A5-4471-8C61-BB4337DA9FAD}"/>
              </a:ext>
            </a:extLst>
          </p:cNvPr>
          <p:cNvPicPr>
            <a:picLocks noChangeAspect="1"/>
          </p:cNvPicPr>
          <p:nvPr/>
        </p:nvPicPr>
        <p:blipFill>
          <a:blip r:embed="rId3"/>
          <a:stretch>
            <a:fillRect/>
          </a:stretch>
        </p:blipFill>
        <p:spPr>
          <a:xfrm>
            <a:off x="997974" y="284409"/>
            <a:ext cx="10876865" cy="6289182"/>
          </a:xfrm>
          <a:prstGeom prst="rect">
            <a:avLst/>
          </a:prstGeom>
        </p:spPr>
      </p:pic>
    </p:spTree>
    <p:extLst>
      <p:ext uri="{BB962C8B-B14F-4D97-AF65-F5344CB8AC3E}">
        <p14:creationId xmlns:p14="http://schemas.microsoft.com/office/powerpoint/2010/main" val="3529562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70698F-02DA-4165-BA57-18D31AD602FE}"/>
              </a:ext>
            </a:extLst>
          </p:cNvPr>
          <p:cNvSpPr>
            <a:spLocks noGrp="1"/>
          </p:cNvSpPr>
          <p:nvPr>
            <p:ph type="title"/>
          </p:nvPr>
        </p:nvSpPr>
        <p:spPr>
          <a:xfrm>
            <a:off x="913775" y="618518"/>
            <a:ext cx="10364451" cy="708838"/>
          </a:xfrm>
        </p:spPr>
        <p:txBody>
          <a:bodyPr/>
          <a:lstStyle/>
          <a:p>
            <a:r>
              <a:rPr lang="tr-TR" dirty="0"/>
              <a:t>PROJEYİ YAPARKEN KARŞILAŞTIĞIMIZ SORUNLAR</a:t>
            </a:r>
          </a:p>
        </p:txBody>
      </p:sp>
      <p:sp>
        <p:nvSpPr>
          <p:cNvPr id="3" name="İçerik Yer Tutucusu 2">
            <a:extLst>
              <a:ext uri="{FF2B5EF4-FFF2-40B4-BE49-F238E27FC236}">
                <a16:creationId xmlns:a16="http://schemas.microsoft.com/office/drawing/2014/main" id="{5F12B391-1A73-4476-AAFB-0A092A9DDD93}"/>
              </a:ext>
            </a:extLst>
          </p:cNvPr>
          <p:cNvSpPr>
            <a:spLocks noGrp="1"/>
          </p:cNvSpPr>
          <p:nvPr>
            <p:ph sz="quarter" idx="13"/>
          </p:nvPr>
        </p:nvSpPr>
        <p:spPr>
          <a:xfrm>
            <a:off x="913774" y="1248697"/>
            <a:ext cx="10295000" cy="4532671"/>
          </a:xfrm>
        </p:spPr>
        <p:txBody>
          <a:bodyPr/>
          <a:lstStyle/>
          <a:p>
            <a:r>
              <a:rPr lang="tr-TR" cap="none" dirty="0"/>
              <a:t>Hastaları direkt doktorlara bağlamıştık fakat bu şekilde hastanın daha önce hastaneye geliş sebebi görüntülenmiyordu. Bunu görebilmek için Doktor ile Hasta Kayıt tablolarını bağladık. Bu sayede hastanın hangi işlemi hangi tarihte yaptırdığını görebiliyoruz. </a:t>
            </a:r>
          </a:p>
          <a:p>
            <a:r>
              <a:rPr lang="tr-TR" cap="none" dirty="0"/>
              <a:t>Hastane bazlı ciro hesaplaması yaparken her hastanenin cirosu aynı geliyordu fakat biz doktorlar tablosunu hastaneye bağlayarak bu sorunu çözdük. Yani bir doktor aynı anda 2 hastanede çalışıyormuş gibi gözüküyordu.</a:t>
            </a:r>
          </a:p>
          <a:p>
            <a:r>
              <a:rPr lang="tr-TR" cap="none" dirty="0"/>
              <a:t>Veri tipleri ile ilgili sorun </a:t>
            </a:r>
            <a:r>
              <a:rPr lang="tr-TR" cap="none"/>
              <a:t>yaşadık.</a:t>
            </a:r>
            <a:endParaRPr lang="tr-TR" cap="none" dirty="0"/>
          </a:p>
          <a:p>
            <a:r>
              <a:rPr lang="tr-TR" cap="none" dirty="0"/>
              <a:t>Veri tabanımızı ilk önce Türkçe dilinde yapmıştık. İngilizceye çevirince bağlantı isimlerimiz Türkçe kaldığı için yeni bir DATABASE oluşturup bağlantı isimlerini düzenledik. </a:t>
            </a:r>
          </a:p>
          <a:p>
            <a:endParaRPr lang="tr-TR" cap="none" dirty="0"/>
          </a:p>
          <a:p>
            <a:endParaRPr lang="tr-TR" cap="none" dirty="0"/>
          </a:p>
        </p:txBody>
      </p:sp>
      <p:pic>
        <p:nvPicPr>
          <p:cNvPr id="4" name="Resim 3">
            <a:extLst>
              <a:ext uri="{FF2B5EF4-FFF2-40B4-BE49-F238E27FC236}">
                <a16:creationId xmlns:a16="http://schemas.microsoft.com/office/drawing/2014/main" id="{A71636CC-0D9A-47AD-9F87-AA441434E1DF}"/>
              </a:ext>
            </a:extLst>
          </p:cNvPr>
          <p:cNvPicPr>
            <a:picLocks noChangeAspect="1"/>
          </p:cNvPicPr>
          <p:nvPr/>
        </p:nvPicPr>
        <p:blipFill>
          <a:blip r:embed="rId2"/>
          <a:stretch>
            <a:fillRect/>
          </a:stretch>
        </p:blipFill>
        <p:spPr>
          <a:xfrm>
            <a:off x="10328237" y="5906096"/>
            <a:ext cx="1863763" cy="951904"/>
          </a:xfrm>
          <a:prstGeom prst="rect">
            <a:avLst/>
          </a:prstGeom>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2830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A3E028E-B22A-4BD4-B2DC-B8112916B0D2}"/>
              </a:ext>
            </a:extLst>
          </p:cNvPr>
          <p:cNvSpPr>
            <a:spLocks noGrp="1"/>
          </p:cNvSpPr>
          <p:nvPr>
            <p:ph sz="quarter" idx="13"/>
          </p:nvPr>
        </p:nvSpPr>
        <p:spPr>
          <a:xfrm>
            <a:off x="687632" y="3060290"/>
            <a:ext cx="10363826" cy="678425"/>
          </a:xfrm>
        </p:spPr>
        <p:txBody>
          <a:bodyPr/>
          <a:lstStyle/>
          <a:p>
            <a:pPr marL="0" indent="0" algn="ctr">
              <a:buNone/>
            </a:pPr>
            <a:r>
              <a:rPr lang="tr-TR" dirty="0" err="1">
                <a:latin typeface="Arial Black" panose="020B0A04020102020204" pitchFamily="34" charset="0"/>
              </a:rPr>
              <a:t>TeşekkürleR</a:t>
            </a:r>
            <a:endParaRPr lang="tr-TR" dirty="0">
              <a:latin typeface="Arial Black" panose="020B0A04020102020204" pitchFamily="34" charset="0"/>
            </a:endParaRPr>
          </a:p>
        </p:txBody>
      </p:sp>
      <p:pic>
        <p:nvPicPr>
          <p:cNvPr id="4" name="Resim 3">
            <a:extLst>
              <a:ext uri="{FF2B5EF4-FFF2-40B4-BE49-F238E27FC236}">
                <a16:creationId xmlns:a16="http://schemas.microsoft.com/office/drawing/2014/main" id="{43893A38-E53F-4942-B566-3DD991E50016}"/>
              </a:ext>
            </a:extLst>
          </p:cNvPr>
          <p:cNvPicPr>
            <a:picLocks noChangeAspect="1"/>
          </p:cNvPicPr>
          <p:nvPr/>
        </p:nvPicPr>
        <p:blipFill>
          <a:blip r:embed="rId2"/>
          <a:stretch>
            <a:fillRect/>
          </a:stretch>
        </p:blipFill>
        <p:spPr>
          <a:xfrm>
            <a:off x="4910663" y="4334609"/>
            <a:ext cx="1863763" cy="951904"/>
          </a:xfrm>
          <a:prstGeom prst="rect">
            <a:avLst/>
          </a:prstGeom>
          <a:scene3d>
            <a:camera prst="orthographicFront"/>
            <a:lightRig rig="threePt" dir="t">
              <a:rot lat="0" lon="0" rev="2700000"/>
            </a:lightRig>
          </a:scene3d>
          <a:sp3d contourW="6350">
            <a:bevelT h="38100"/>
            <a:contourClr>
              <a:srgbClr val="C0C0C0"/>
            </a:contourClr>
          </a:sp3d>
        </p:spPr>
      </p:pic>
      <p:sp>
        <p:nvSpPr>
          <p:cNvPr id="2" name="Metin kutusu 1">
            <a:extLst>
              <a:ext uri="{FF2B5EF4-FFF2-40B4-BE49-F238E27FC236}">
                <a16:creationId xmlns:a16="http://schemas.microsoft.com/office/drawing/2014/main" id="{2D025436-2F3A-44E2-9FB8-551E285DC336}"/>
              </a:ext>
            </a:extLst>
          </p:cNvPr>
          <p:cNvSpPr txBox="1"/>
          <p:nvPr/>
        </p:nvSpPr>
        <p:spPr>
          <a:xfrm>
            <a:off x="2792361" y="825910"/>
            <a:ext cx="6164514" cy="156966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tr-TR" sz="9600" i="1" u="sng" dirty="0">
                <a:effectLst>
                  <a:outerShdw blurRad="38100" dist="38100" dir="2700000" algn="tl">
                    <a:srgbClr val="000000">
                      <a:alpha val="43137"/>
                    </a:srgbClr>
                  </a:outerShdw>
                </a:effectLst>
              </a:rPr>
              <a:t>SON.</a:t>
            </a:r>
          </a:p>
        </p:txBody>
      </p:sp>
    </p:spTree>
    <p:extLst>
      <p:ext uri="{BB962C8B-B14F-4D97-AF65-F5344CB8AC3E}">
        <p14:creationId xmlns:p14="http://schemas.microsoft.com/office/powerpoint/2010/main" val="2886815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mla">
  <a:themeElements>
    <a:clrScheme name="Daml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am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TM04033925[[fn=Damla]]</Template>
  <TotalTime>289</TotalTime>
  <Words>290</Words>
  <Application>Microsoft Office PowerPoint</Application>
  <PresentationFormat>Geniş ekran</PresentationFormat>
  <Paragraphs>46</Paragraphs>
  <Slides>6</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Arial Black</vt:lpstr>
      <vt:lpstr>Calibri</vt:lpstr>
      <vt:lpstr>Tw Cen MT</vt:lpstr>
      <vt:lpstr>Damla</vt:lpstr>
      <vt:lpstr>PowerPoint Sunusu</vt:lpstr>
      <vt:lpstr>RAINBOW5 A.Ş.</vt:lpstr>
      <vt:lpstr>SENARYO </vt:lpstr>
      <vt:lpstr>PowerPoint Sunusu</vt:lpstr>
      <vt:lpstr>PROJEYİ YAPARKEN KARŞILAŞTIĞIMIZ SORUNLAR</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Gamze Tuna</dc:creator>
  <cp:lastModifiedBy>Gamze Tuna</cp:lastModifiedBy>
  <cp:revision>3</cp:revision>
  <dcterms:created xsi:type="dcterms:W3CDTF">2022-02-23T21:09:49Z</dcterms:created>
  <dcterms:modified xsi:type="dcterms:W3CDTF">2022-02-25T11:18:07Z</dcterms:modified>
</cp:coreProperties>
</file>