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D5BB-2D42-66F1-B313-2AA2830F1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2D516-7DD0-399E-E703-639D1447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B770-1801-4984-A202-23389475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5693-97B0-BF71-9D1C-14035FCF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9CD6-24A8-6596-8069-A946A340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7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A007-FC16-739D-091D-28104658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AA0F9-0979-D987-3F36-84A113A4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41B8-26CF-5649-B37A-10C8070A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E8C2-27A4-2BFE-23F8-F60381FD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8CF9-2A04-9E4A-C4C6-D214934D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EB9DB-3A19-82C5-88F5-D56D20DBD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4734A-E8D5-1821-C943-67299218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AC04-9E00-1581-1AA8-5AFBA577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F4171-9183-047E-48C8-3A6CF0F4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8C3A-E22A-98EE-1687-CBCFC440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7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8470-3888-1EB9-767C-F0517D59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2EF3-019D-E1D3-D2A5-65180FBE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72BD-7A8F-E8DC-E64F-1A177EBC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32BE-29AC-28C1-2720-2639DCDE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C909-FFBC-6C1C-ABFA-26949499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8DC3-E4C8-34FF-76BE-5084D55B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C3FD-99CD-3368-E69B-A9BE256A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9FAD-F9FA-A93D-0237-39CDF49B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7B35-3843-B1C3-66BE-3AF09978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3B0E-212C-A022-83D0-A781080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C518-7881-5591-2F8F-FC24B3FD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6203-F216-6F6A-0536-D9B4919BB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27A4-767D-89DC-6DC0-7A396433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EED4-36A5-F399-F3FE-1D8D2DE6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A54F-0C40-CA5B-C17F-00C2C17D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FDCA-75A1-AC58-9D2A-E773148A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046E-9FF0-5941-A0F7-C467CBDC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1784-B422-3B44-4FC6-3C0AC56C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F6F9-613F-EE16-6576-20555CB9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48A38-1E63-9961-F64C-4A3CC4E5F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05497-807D-4C18-C377-A8FDF1425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BBA7F-927A-18F8-44C1-97F50863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5244F-4167-B1F3-BF6C-F7D015E7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A94AB-3EDB-E7A2-1C2A-53A61B95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E67F-713B-E14E-126F-A702E07D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9F602-4A5F-BE5A-170C-5525F85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CBCC2-C101-378B-8D86-DFA635D7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5829-D9E3-34D2-0B92-649CBC72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4FF05-B18A-FEC5-8171-C4E3B1A8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92567-F73D-5DA4-0A7A-C10C6CA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9C2B7-9885-A945-4D90-509A4A6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7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489B-E157-7C39-31F9-34AE846A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76EC-AA40-2D7B-4C71-AEFC8CB5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7672-098F-0BE2-56E8-9639837B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2534F-5BFF-9D6D-5A29-394475B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ADA66-5C10-4EC5-C6A5-1B229D8F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BC43-7BDE-BE76-2536-6F2389C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C396-7355-F129-E789-49132F25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6DD59-47ED-440B-ED3E-E9F3CC003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118FE-F0AD-126D-DEFE-8B0D50E0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43EB-497A-43D7-04B3-FA69F4B5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D8A92-C466-7A88-34D8-560E132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17CC-9817-AA44-A80B-B68642A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4A9C7-648E-6DE1-8C6F-9E2772D5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F256-D129-3B95-31D9-A77EB4C3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9B3E-5A75-50BF-A22F-34AE1868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A0AE3-0361-4D4F-809E-445F8AFE0C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30A2-D66F-B495-DEF3-12C7AAE7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DFFF-E63C-705F-C52B-4CDD7FC2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0F325-1713-414B-BDB8-4B2478A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D076A7-2462-D041-138D-B845C0D5E23B}"/>
              </a:ext>
            </a:extLst>
          </p:cNvPr>
          <p:cNvSpPr/>
          <p:nvPr/>
        </p:nvSpPr>
        <p:spPr>
          <a:xfrm>
            <a:off x="5290492" y="545097"/>
            <a:ext cx="1494114" cy="3327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nput: Pk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DA04CB-A096-3ABD-C0A8-597631F5469E}"/>
              </a:ext>
            </a:extLst>
          </p:cNvPr>
          <p:cNvSpPr/>
          <p:nvPr/>
        </p:nvSpPr>
        <p:spPr>
          <a:xfrm>
            <a:off x="156240" y="1197750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Goppa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Polynomial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g(x)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ED23B-30D3-80B4-055D-57BF5119E71F}"/>
              </a:ext>
            </a:extLst>
          </p:cNvPr>
          <p:cNvSpPr/>
          <p:nvPr/>
        </p:nvSpPr>
        <p:spPr>
          <a:xfrm>
            <a:off x="156239" y="1999725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Support </a:t>
            </a:r>
            <a:r>
              <a:rPr lang="en-US" sz="1600" b="1" i="1" dirty="0">
                <a:solidFill>
                  <a:srgbClr val="0000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A2E7BD-D23A-CAC1-8495-888AE393711F}"/>
              </a:ext>
            </a:extLst>
          </p:cNvPr>
          <p:cNvSpPr/>
          <p:nvPr/>
        </p:nvSpPr>
        <p:spPr>
          <a:xfrm>
            <a:off x="156239" y="2795045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Parity Check Matrix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H’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85E269-D752-B68E-A8B2-919A42A2C946}"/>
              </a:ext>
            </a:extLst>
          </p:cNvPr>
          <p:cNvSpPr/>
          <p:nvPr/>
        </p:nvSpPr>
        <p:spPr>
          <a:xfrm>
            <a:off x="156239" y="3590365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H’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Binary Matrix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H*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AAEBE2-D4AC-442E-5625-6D90BEFDA419}"/>
              </a:ext>
            </a:extLst>
          </p:cNvPr>
          <p:cNvSpPr/>
          <p:nvPr/>
        </p:nvSpPr>
        <p:spPr>
          <a:xfrm>
            <a:off x="156239" y="4384482"/>
            <a:ext cx="3460208" cy="5257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H*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Systematic Form </a:t>
            </a:r>
          </a:p>
          <a:p>
            <a:pPr algn="ctr"/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= (I | 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4C92B1-7EEF-609B-C351-CAD27141AAB9}"/>
              </a:ext>
            </a:extLst>
          </p:cNvPr>
          <p:cNvSpPr/>
          <p:nvPr/>
        </p:nvSpPr>
        <p:spPr>
          <a:xfrm>
            <a:off x="156239" y="5220210"/>
            <a:ext cx="3460208" cy="3327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16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i="1" dirty="0">
                <a:solidFill>
                  <a:srgbClr val="0000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G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Pk = 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C78640-A0D6-12A8-FD22-F86636E62C08}"/>
              </a:ext>
            </a:extLst>
          </p:cNvPr>
          <p:cNvSpPr/>
          <p:nvPr/>
        </p:nvSpPr>
        <p:spPr>
          <a:xfrm>
            <a:off x="4445636" y="1197750"/>
            <a:ext cx="304147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Error Vector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BF6B87-3AD3-83AE-C213-85BD0A6F1080}"/>
              </a:ext>
            </a:extLst>
          </p:cNvPr>
          <p:cNvSpPr/>
          <p:nvPr/>
        </p:nvSpPr>
        <p:spPr>
          <a:xfrm>
            <a:off x="4445635" y="1975557"/>
            <a:ext cx="304147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C0</a:t>
            </a:r>
            <a:endParaRPr lang="en-US" sz="1600" b="1" i="1" dirty="0">
              <a:solidFill>
                <a:srgbClr val="0000CC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1FCABE-F26C-FBD6-ED9B-D323258C2334}"/>
              </a:ext>
            </a:extLst>
          </p:cNvPr>
          <p:cNvSpPr/>
          <p:nvPr/>
        </p:nvSpPr>
        <p:spPr>
          <a:xfrm>
            <a:off x="4445635" y="2755851"/>
            <a:ext cx="304147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202084-40E3-2DDE-9946-8D5B661201D6}"/>
              </a:ext>
            </a:extLst>
          </p:cNvPr>
          <p:cNvSpPr/>
          <p:nvPr/>
        </p:nvSpPr>
        <p:spPr>
          <a:xfrm>
            <a:off x="4437453" y="3556898"/>
            <a:ext cx="304147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Ciphertext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C(C0, C1)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138015-CBD8-B594-18AD-258C377AD57D}"/>
              </a:ext>
            </a:extLst>
          </p:cNvPr>
          <p:cNvSpPr/>
          <p:nvPr/>
        </p:nvSpPr>
        <p:spPr>
          <a:xfrm>
            <a:off x="4437453" y="4371153"/>
            <a:ext cx="304147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Session Key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62C920-006E-F06C-A2B8-70224AAF1EDF}"/>
              </a:ext>
            </a:extLst>
          </p:cNvPr>
          <p:cNvSpPr/>
          <p:nvPr/>
        </p:nvSpPr>
        <p:spPr>
          <a:xfrm>
            <a:off x="4437453" y="5185408"/>
            <a:ext cx="3041478" cy="3327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K, 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695A52-6612-C7C7-062D-52650EA422E2}"/>
              </a:ext>
            </a:extLst>
          </p:cNvPr>
          <p:cNvSpPr/>
          <p:nvPr/>
        </p:nvSpPr>
        <p:spPr>
          <a:xfrm>
            <a:off x="997398" y="532893"/>
            <a:ext cx="1637604" cy="3327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34E9BB-8731-077F-A6EB-8923DA1C60D2}"/>
              </a:ext>
            </a:extLst>
          </p:cNvPr>
          <p:cNvSpPr/>
          <p:nvPr/>
        </p:nvSpPr>
        <p:spPr>
          <a:xfrm>
            <a:off x="9163097" y="546269"/>
            <a:ext cx="1637604" cy="3327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nput: </a:t>
            </a:r>
            <a:r>
              <a:rPr lang="en-US" altLang="zh-CN" sz="16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en-US" altLang="zh-CN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endParaRPr lang="en-US" sz="1600" b="1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BD9E66-BF6B-7EE3-000B-FB927C8F3338}"/>
              </a:ext>
            </a:extLst>
          </p:cNvPr>
          <p:cNvSpPr/>
          <p:nvPr/>
        </p:nvSpPr>
        <p:spPr>
          <a:xfrm>
            <a:off x="8197651" y="1227782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(C0, C1)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9B54D2-413F-02E3-9344-9EBBCE53B88B}"/>
              </a:ext>
            </a:extLst>
          </p:cNvPr>
          <p:cNvSpPr/>
          <p:nvPr/>
        </p:nvSpPr>
        <p:spPr>
          <a:xfrm>
            <a:off x="8197651" y="2027843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string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rgbClr val="0000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G 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600" b="1" i="1" dirty="0">
              <a:solidFill>
                <a:srgbClr val="0000CC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9B1BAD-9DD7-3ED5-5A9E-265D82FC5D2A}"/>
              </a:ext>
            </a:extLst>
          </p:cNvPr>
          <p:cNvSpPr/>
          <p:nvPr/>
        </p:nvSpPr>
        <p:spPr>
          <a:xfrm>
            <a:off x="8208009" y="2829568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(C0, </a:t>
            </a:r>
            <a:r>
              <a:rPr lang="en-US" sz="1600" b="1" i="1" dirty="0">
                <a:solidFill>
                  <a:srgbClr val="0000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G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A1180-63DF-2C65-E12A-003652BFD452}"/>
              </a:ext>
            </a:extLst>
          </p:cNvPr>
          <p:cNvSpPr/>
          <p:nvPr/>
        </p:nvSpPr>
        <p:spPr>
          <a:xfrm>
            <a:off x="8180982" y="3628213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C1’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F0A20E-C357-69B8-E5D6-16000DDF64F2}"/>
              </a:ext>
            </a:extLst>
          </p:cNvPr>
          <p:cNvSpPr/>
          <p:nvPr/>
        </p:nvSpPr>
        <p:spPr>
          <a:xfrm>
            <a:off x="8197651" y="4426858"/>
            <a:ext cx="3460208" cy="4478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Validity Check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(C1 = C1’)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B12D1E-156C-4F4C-64AB-0E3430FB3D02}"/>
              </a:ext>
            </a:extLst>
          </p:cNvPr>
          <p:cNvSpPr/>
          <p:nvPr/>
        </p:nvSpPr>
        <p:spPr>
          <a:xfrm>
            <a:off x="8208009" y="5386577"/>
            <a:ext cx="1449352" cy="5146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26050B-9F82-6AFC-4233-57C10B48D148}"/>
              </a:ext>
            </a:extLst>
          </p:cNvPr>
          <p:cNvCxnSpPr/>
          <p:nvPr/>
        </p:nvCxnSpPr>
        <p:spPr>
          <a:xfrm>
            <a:off x="1816200" y="877832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5A3999-3952-CC13-34C8-6800EE4471B4}"/>
              </a:ext>
            </a:extLst>
          </p:cNvPr>
          <p:cNvCxnSpPr/>
          <p:nvPr/>
        </p:nvCxnSpPr>
        <p:spPr>
          <a:xfrm>
            <a:off x="1816200" y="1645620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84630F-201B-9F1D-0992-E413E1F4CFD4}"/>
              </a:ext>
            </a:extLst>
          </p:cNvPr>
          <p:cNvCxnSpPr/>
          <p:nvPr/>
        </p:nvCxnSpPr>
        <p:spPr>
          <a:xfrm>
            <a:off x="1816200" y="2447595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4B189-1FAF-03C2-C799-F9C4AED54784}"/>
              </a:ext>
            </a:extLst>
          </p:cNvPr>
          <p:cNvCxnSpPr/>
          <p:nvPr/>
        </p:nvCxnSpPr>
        <p:spPr>
          <a:xfrm>
            <a:off x="1816200" y="3242915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986B01-F87B-9209-5E43-69FCC8BD7668}"/>
              </a:ext>
            </a:extLst>
          </p:cNvPr>
          <p:cNvCxnSpPr/>
          <p:nvPr/>
        </p:nvCxnSpPr>
        <p:spPr>
          <a:xfrm>
            <a:off x="1811437" y="4030801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C3A21-E665-EC4D-E5B4-9E0ED66A8D69}"/>
              </a:ext>
            </a:extLst>
          </p:cNvPr>
          <p:cNvCxnSpPr/>
          <p:nvPr/>
        </p:nvCxnSpPr>
        <p:spPr>
          <a:xfrm>
            <a:off x="1811437" y="4910275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8AA3C8-377B-84C0-9DB5-EC570FD8721A}"/>
              </a:ext>
            </a:extLst>
          </p:cNvPr>
          <p:cNvCxnSpPr/>
          <p:nvPr/>
        </p:nvCxnSpPr>
        <p:spPr>
          <a:xfrm>
            <a:off x="5966374" y="877832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9FDE4A-1723-CEF4-B7A8-74741E1E58BD}"/>
              </a:ext>
            </a:extLst>
          </p:cNvPr>
          <p:cNvCxnSpPr/>
          <p:nvPr/>
        </p:nvCxnSpPr>
        <p:spPr>
          <a:xfrm>
            <a:off x="5972479" y="1645620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4BDA4E-C2F0-3574-5DDB-503136EFF7C8}"/>
              </a:ext>
            </a:extLst>
          </p:cNvPr>
          <p:cNvCxnSpPr/>
          <p:nvPr/>
        </p:nvCxnSpPr>
        <p:spPr>
          <a:xfrm>
            <a:off x="5966374" y="2423427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D14625-9FBE-63CA-1BB5-AD6F0D87B138}"/>
              </a:ext>
            </a:extLst>
          </p:cNvPr>
          <p:cNvCxnSpPr/>
          <p:nvPr/>
        </p:nvCxnSpPr>
        <p:spPr>
          <a:xfrm>
            <a:off x="5958192" y="3203721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2303D5-1972-439D-5AA6-6E8D6D88CCA7}"/>
              </a:ext>
            </a:extLst>
          </p:cNvPr>
          <p:cNvCxnSpPr/>
          <p:nvPr/>
        </p:nvCxnSpPr>
        <p:spPr>
          <a:xfrm>
            <a:off x="5958192" y="4011534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5D1C2E-824D-7283-516C-1D2BCC71BA20}"/>
              </a:ext>
            </a:extLst>
          </p:cNvPr>
          <p:cNvCxnSpPr/>
          <p:nvPr/>
        </p:nvCxnSpPr>
        <p:spPr>
          <a:xfrm>
            <a:off x="5951108" y="4845056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56EF19-C6EC-DC2F-8BF0-B614A747843A}"/>
              </a:ext>
            </a:extLst>
          </p:cNvPr>
          <p:cNvCxnSpPr/>
          <p:nvPr/>
        </p:nvCxnSpPr>
        <p:spPr>
          <a:xfrm>
            <a:off x="9981899" y="877832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BBCA5E-9472-F7F4-ED2A-18D389E40D26}"/>
              </a:ext>
            </a:extLst>
          </p:cNvPr>
          <p:cNvCxnSpPr/>
          <p:nvPr/>
        </p:nvCxnSpPr>
        <p:spPr>
          <a:xfrm>
            <a:off x="9991123" y="1675652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D12F42-DEB4-5BF3-7533-03D8BA3F9284}"/>
              </a:ext>
            </a:extLst>
          </p:cNvPr>
          <p:cNvCxnSpPr/>
          <p:nvPr/>
        </p:nvCxnSpPr>
        <p:spPr>
          <a:xfrm>
            <a:off x="9991123" y="2475713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A0CD9B-E7E1-EE07-E637-5C01CDAE5455}"/>
              </a:ext>
            </a:extLst>
          </p:cNvPr>
          <p:cNvCxnSpPr/>
          <p:nvPr/>
        </p:nvCxnSpPr>
        <p:spPr>
          <a:xfrm>
            <a:off x="9991123" y="3281374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F69000-598C-5062-5C4D-60C0CEA391C9}"/>
              </a:ext>
            </a:extLst>
          </p:cNvPr>
          <p:cNvCxnSpPr/>
          <p:nvPr/>
        </p:nvCxnSpPr>
        <p:spPr>
          <a:xfrm>
            <a:off x="9981899" y="4077163"/>
            <a:ext cx="0" cy="3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A2937A-3641-0815-F989-7D38F098C3CB}"/>
              </a:ext>
            </a:extLst>
          </p:cNvPr>
          <p:cNvCxnSpPr>
            <a:cxnSpLocks/>
          </p:cNvCxnSpPr>
          <p:nvPr/>
        </p:nvCxnSpPr>
        <p:spPr>
          <a:xfrm flipH="1">
            <a:off x="9163097" y="4874728"/>
            <a:ext cx="818802" cy="51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7E1592-9AE1-392B-3C53-DCF77314B4DC}"/>
              </a:ext>
            </a:extLst>
          </p:cNvPr>
          <p:cNvCxnSpPr/>
          <p:nvPr/>
        </p:nvCxnSpPr>
        <p:spPr>
          <a:xfrm>
            <a:off x="3905250" y="219075"/>
            <a:ext cx="0" cy="64103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536613-928F-8A92-B887-DF6488EECFD8}"/>
              </a:ext>
            </a:extLst>
          </p:cNvPr>
          <p:cNvCxnSpPr/>
          <p:nvPr/>
        </p:nvCxnSpPr>
        <p:spPr>
          <a:xfrm>
            <a:off x="7829550" y="246387"/>
            <a:ext cx="0" cy="64103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4EE592-E97B-3C65-A973-03DE47FA6872}"/>
              </a:ext>
            </a:extLst>
          </p:cNvPr>
          <p:cNvSpPr txBox="1"/>
          <p:nvPr/>
        </p:nvSpPr>
        <p:spPr>
          <a:xfrm>
            <a:off x="152424" y="6389939"/>
            <a:ext cx="346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Key generation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BCF455-3551-C6DE-5C57-1812374616CA}"/>
              </a:ext>
            </a:extLst>
          </p:cNvPr>
          <p:cNvSpPr txBox="1"/>
          <p:nvPr/>
        </p:nvSpPr>
        <p:spPr>
          <a:xfrm>
            <a:off x="4181500" y="6389939"/>
            <a:ext cx="346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Encapsulation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02FCBD-8D59-7171-B9DB-9FF154DA10BA}"/>
              </a:ext>
            </a:extLst>
          </p:cNvPr>
          <p:cNvSpPr txBox="1"/>
          <p:nvPr/>
        </p:nvSpPr>
        <p:spPr>
          <a:xfrm>
            <a:off x="8061597" y="6389939"/>
            <a:ext cx="346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Decapsulation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75469D-8DE4-7250-0F0F-7424E720802D}"/>
              </a:ext>
            </a:extLst>
          </p:cNvPr>
          <p:cNvSpPr/>
          <p:nvPr/>
        </p:nvSpPr>
        <p:spPr>
          <a:xfrm>
            <a:off x="10191838" y="5424926"/>
            <a:ext cx="1449352" cy="5146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K’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ACE037-0F31-99DD-C828-262CCB8814E2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991662" y="4884071"/>
            <a:ext cx="924852" cy="540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E4E832A-0C0E-6F96-3C31-B63D9B109517}"/>
              </a:ext>
            </a:extLst>
          </p:cNvPr>
          <p:cNvSpPr txBox="1"/>
          <p:nvPr/>
        </p:nvSpPr>
        <p:spPr>
          <a:xfrm>
            <a:off x="8578014" y="4922152"/>
            <a:ext cx="1197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C7576-95ED-583E-99CF-AF1D14FD70C5}"/>
              </a:ext>
            </a:extLst>
          </p:cNvPr>
          <p:cNvSpPr txBox="1"/>
          <p:nvPr/>
        </p:nvSpPr>
        <p:spPr>
          <a:xfrm>
            <a:off x="10313395" y="4922152"/>
            <a:ext cx="1197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9378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 Peizhou</dc:creator>
  <cp:lastModifiedBy>Gan Peizhou</cp:lastModifiedBy>
  <cp:revision>1</cp:revision>
  <dcterms:created xsi:type="dcterms:W3CDTF">2024-06-05T06:42:11Z</dcterms:created>
  <dcterms:modified xsi:type="dcterms:W3CDTF">2024-06-05T06:42:19Z</dcterms:modified>
</cp:coreProperties>
</file>