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0138"/>
            <a:ext cx="8229600" cy="3214686"/>
          </a:xfrm>
        </p:spPr>
        <p:txBody>
          <a:bodyPr>
            <a:normAutofit/>
          </a:bodyPr>
          <a:lstStyle/>
          <a:p>
            <a:r>
              <a:t>Heart Disease Prediction</a:t>
            </a:r>
          </a:p>
          <a:p>
            <a:r>
              <a:t>Using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86024"/>
          </a:xfrm>
        </p:spPr>
        <p:txBody>
          <a:bodyPr/>
          <a:lstStyle/>
          <a:p>
            <a:pPr>
              <a:buNone/>
            </a:pPr>
            <a:r>
              <a:t>       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Accuracy, Precision, Recall, F1-Score, ROC-AUC used.</a:t>
            </a:r>
          </a:p>
          <a:p>
            <a:r>
              <a:t>XGBoost outperforms others:</a:t>
            </a:r>
          </a:p>
          <a:p>
            <a:r>
              <a:t>LogReg: 85%, SVM: 87%, XGBoost: 91%.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XGBoost highlighted top features:</a:t>
            </a:r>
          </a:p>
          <a:p>
            <a:r>
              <a:t>cp, thal, oldpeak, thalach.</a:t>
            </a:r>
          </a:p>
          <a:p>
            <a:r>
              <a:t>Accurate and clinically relevant predictions.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ML models can significantly improve early detection of heart disease.</a:t>
            </a:r>
          </a:p>
          <a:p>
            <a:r>
              <a:t>XGBoost proved most effective.</a:t>
            </a:r>
          </a:p>
          <a:p>
            <a:r>
              <a:t>Can assist doctors with timely decisions.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UCI ML Repository</a:t>
            </a:r>
          </a:p>
          <a:p>
            <a:r>
              <a:t>- XGBoost by Chen &amp; Guestrin</a:t>
            </a:r>
          </a:p>
          <a:p>
            <a:r>
              <a:t>- WHO CVD Factsheet</a:t>
            </a:r>
          </a:p>
          <a:p>
            <a:r>
              <a:t>- Towards Data Science articles</a:t>
            </a:r>
          </a:p>
          <a:p>
            <a:r>
              <a:t>- Scikit-learn Documentation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uses machine learning to predict heart disease based on patient data.</a:t>
            </a:r>
          </a:p>
          <a:p>
            <a:r>
              <a:t>It aims to assist in early diagnosis by identifying patterns in health records.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Heart disease is a leading cause of death globally.</a:t>
            </a:r>
          </a:p>
          <a:p>
            <a:r>
              <a:t>ML can reduce diagnostic delays, improve accuracy, and aid clinical 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Studies show ML models (Logistic Regression, SVM, XGBoost) improve prediction.</a:t>
            </a:r>
          </a:p>
          <a:p>
            <a:r>
              <a:t>XGBoost and ensemble methods show highest accuracy.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Predict heart disease using patient features.</a:t>
            </a:r>
          </a:p>
          <a:p>
            <a:r>
              <a:t>Compare Logistic Regression, SVM, and XGBoost.</a:t>
            </a:r>
          </a:p>
          <a:p>
            <a:r>
              <a:t>Provide interpretable, accurate predictions.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UCI Heart Disease dataset (303 entries, 14 features).</a:t>
            </a:r>
          </a:p>
          <a:p>
            <a:r>
              <a:t>Features: Age, Sex, Chest Pain Type, Cholesterol, etc.</a:t>
            </a:r>
          </a:p>
          <a:p>
            <a:r>
              <a:t>Target: Presence or absence of heart disease.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Missing values handled (mode for categorical).</a:t>
            </a:r>
          </a:p>
          <a:p>
            <a:r>
              <a:t>• One-hot and binary encoding used.</a:t>
            </a:r>
          </a:p>
          <a:p>
            <a:r>
              <a:t>• Min-Max normalization applied to numeric features.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Age: Heart patients often 50–60 yrs.</a:t>
            </a:r>
          </a:p>
          <a:p>
            <a:r>
              <a:t>• Chest Pain: Types 2 &amp; 3 correlate with disease.</a:t>
            </a:r>
          </a:p>
          <a:p>
            <a:r>
              <a:t>• Correlation: cp, oldpeak, thalach with target.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Logistic Regression (85%) – interpretable.</a:t>
            </a:r>
          </a:p>
          <a:p>
            <a:r>
              <a:t>• SVM with RBF kernel (87%) – handles non-linear patterns.</a:t>
            </a:r>
          </a:p>
          <a:p>
            <a:r>
              <a:t>• XGBoost (91%) – best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342</Words>
  <Application>Microsoft Office PowerPoint</Application>
  <PresentationFormat>On-screen Show (4:3)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Heart Disease Prediction Using Machine Learning</vt:lpstr>
      <vt:lpstr>Abstract</vt:lpstr>
      <vt:lpstr>Introduction &amp; Motivation</vt:lpstr>
      <vt:lpstr>Literature Review</vt:lpstr>
      <vt:lpstr>Problem Statement</vt:lpstr>
      <vt:lpstr>Dataset Description</vt:lpstr>
      <vt:lpstr>Data Preprocessing</vt:lpstr>
      <vt:lpstr>Exploratory Data Analysis</vt:lpstr>
      <vt:lpstr>Modeling Techniques</vt:lpstr>
      <vt:lpstr>Evaluation Metrics</vt:lpstr>
      <vt:lpstr>Results and Discussion</vt:lpstr>
      <vt:lpstr>Conclusion</vt:lpstr>
      <vt:lpstr>References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 Using Machine Learning</dc:title>
  <dc:creator>VARUN</dc:creator>
  <dc:description>generated using python-pptx</dc:description>
  <cp:lastModifiedBy>22na1a5420.lingayas@limat.edu.in</cp:lastModifiedBy>
  <cp:revision>3</cp:revision>
  <dcterms:created xsi:type="dcterms:W3CDTF">2013-01-27T09:14:16Z</dcterms:created>
  <dcterms:modified xsi:type="dcterms:W3CDTF">2025-07-26T08:15:19Z</dcterms:modified>
</cp:coreProperties>
</file>