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8" r:id="rId5"/>
    <p:sldId id="283" r:id="rId6"/>
    <p:sldId id="278" r:id="rId7"/>
    <p:sldId id="286" r:id="rId8"/>
    <p:sldId id="264" r:id="rId9"/>
    <p:sldId id="287" r:id="rId10"/>
    <p:sldId id="288" r:id="rId11"/>
    <p:sldId id="266" r:id="rId12"/>
    <p:sldId id="272" r:id="rId13"/>
    <p:sldId id="282" r:id="rId14"/>
    <p:sldId id="279"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E80306-F06E-45B5-97DE-92730DB2AB53}" v="279" dt="2023-01-11T08:28:30.126"/>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showGuides="1">
      <p:cViewPr varScale="1">
        <p:scale>
          <a:sx n="89" d="100"/>
          <a:sy n="89" d="100"/>
        </p:scale>
        <p:origin x="466" y="72"/>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Duvva" userId="15cd010d2e4c2a04" providerId="LiveId" clId="{67E80306-F06E-45B5-97DE-92730DB2AB53}"/>
    <pc:docChg chg="undo custSel delSld modSld">
      <pc:chgData name="Ganesh Duvva" userId="15cd010d2e4c2a04" providerId="LiveId" clId="{67E80306-F06E-45B5-97DE-92730DB2AB53}" dt="2023-01-11T08:29:44.120" v="463" actId="14100"/>
      <pc:docMkLst>
        <pc:docMk/>
      </pc:docMkLst>
      <pc:sldChg chg="modSp mod">
        <pc:chgData name="Ganesh Duvva" userId="15cd010d2e4c2a04" providerId="LiveId" clId="{67E80306-F06E-45B5-97DE-92730DB2AB53}" dt="2023-01-10T15:52:56.280" v="52" actId="27636"/>
        <pc:sldMkLst>
          <pc:docMk/>
          <pc:sldMk cId="2827593924" sldId="258"/>
        </pc:sldMkLst>
        <pc:spChg chg="mod">
          <ac:chgData name="Ganesh Duvva" userId="15cd010d2e4c2a04" providerId="LiveId" clId="{67E80306-F06E-45B5-97DE-92730DB2AB53}" dt="2023-01-10T15:51:07.937" v="8" actId="1076"/>
          <ac:spMkLst>
            <pc:docMk/>
            <pc:sldMk cId="2827593924" sldId="258"/>
            <ac:spMk id="2" creationId="{B0528762-BFD9-B53C-F438-D440DBFDD2F9}"/>
          </ac:spMkLst>
        </pc:spChg>
        <pc:spChg chg="mod">
          <ac:chgData name="Ganesh Duvva" userId="15cd010d2e4c2a04" providerId="LiveId" clId="{67E80306-F06E-45B5-97DE-92730DB2AB53}" dt="2023-01-10T15:52:56.280" v="52" actId="27636"/>
          <ac:spMkLst>
            <pc:docMk/>
            <pc:sldMk cId="2827593924" sldId="258"/>
            <ac:spMk id="3" creationId="{A57451B7-2A25-8813-BC77-07DE3529FCEE}"/>
          </ac:spMkLst>
        </pc:spChg>
      </pc:sldChg>
      <pc:sldChg chg="addSp delSp modSp mod">
        <pc:chgData name="Ganesh Duvva" userId="15cd010d2e4c2a04" providerId="LiveId" clId="{67E80306-F06E-45B5-97DE-92730DB2AB53}" dt="2023-01-11T08:29:44.120" v="463" actId="14100"/>
        <pc:sldMkLst>
          <pc:docMk/>
          <pc:sldMk cId="1514052440" sldId="272"/>
        </pc:sldMkLst>
        <pc:spChg chg="add mod">
          <ac:chgData name="Ganesh Duvva" userId="15cd010d2e4c2a04" providerId="LiveId" clId="{67E80306-F06E-45B5-97DE-92730DB2AB53}" dt="2023-01-10T16:31:51.839" v="387"/>
          <ac:spMkLst>
            <pc:docMk/>
            <pc:sldMk cId="1514052440" sldId="272"/>
            <ac:spMk id="6" creationId="{E79BFECF-21F2-8DE7-584F-9DB0D8453DB6}"/>
          </ac:spMkLst>
        </pc:spChg>
        <pc:spChg chg="add mod">
          <ac:chgData name="Ganesh Duvva" userId="15cd010d2e4c2a04" providerId="LiveId" clId="{67E80306-F06E-45B5-97DE-92730DB2AB53}" dt="2023-01-10T16:32:31.480" v="390"/>
          <ac:spMkLst>
            <pc:docMk/>
            <pc:sldMk cId="1514052440" sldId="272"/>
            <ac:spMk id="8" creationId="{D94E800D-B3C9-AA8C-8876-3B1831E8B928}"/>
          </ac:spMkLst>
        </pc:spChg>
        <pc:spChg chg="mod">
          <ac:chgData name="Ganesh Duvva" userId="15cd010d2e4c2a04" providerId="LiveId" clId="{67E80306-F06E-45B5-97DE-92730DB2AB53}" dt="2023-01-10T16:11:41.796" v="145"/>
          <ac:spMkLst>
            <pc:docMk/>
            <pc:sldMk cId="1514052440" sldId="272"/>
            <ac:spMk id="11" creationId="{CFC65B13-DBA7-CB3E-F251-880122C1E57B}"/>
          </ac:spMkLst>
        </pc:spChg>
        <pc:spChg chg="add mod topLvl">
          <ac:chgData name="Ganesh Duvva" userId="15cd010d2e4c2a04" providerId="LiveId" clId="{67E80306-F06E-45B5-97DE-92730DB2AB53}" dt="2023-01-10T16:32:51.417" v="392" actId="478"/>
          <ac:spMkLst>
            <pc:docMk/>
            <pc:sldMk cId="1514052440" sldId="272"/>
            <ac:spMk id="12" creationId="{28763DA6-7000-6D96-1709-FDC1E270130E}"/>
          </ac:spMkLst>
        </pc:spChg>
        <pc:spChg chg="add del mod topLvl">
          <ac:chgData name="Ganesh Duvva" userId="15cd010d2e4c2a04" providerId="LiveId" clId="{67E80306-F06E-45B5-97DE-92730DB2AB53}" dt="2023-01-10T16:32:51.417" v="392" actId="478"/>
          <ac:spMkLst>
            <pc:docMk/>
            <pc:sldMk cId="1514052440" sldId="272"/>
            <ac:spMk id="13" creationId="{313C3486-0B22-4893-5478-E28FD125A55D}"/>
          </ac:spMkLst>
        </pc:spChg>
        <pc:grpChg chg="add mod">
          <ac:chgData name="Ganesh Duvva" userId="15cd010d2e4c2a04" providerId="LiveId" clId="{67E80306-F06E-45B5-97DE-92730DB2AB53}" dt="2023-01-10T16:32:03.026" v="389" actId="1076"/>
          <ac:grpSpMkLst>
            <pc:docMk/>
            <pc:sldMk cId="1514052440" sldId="272"/>
            <ac:grpSpMk id="5" creationId="{B2ADBE22-4408-BD7D-C205-D7D6E8D5DC7F}"/>
          </ac:grpSpMkLst>
        </pc:grpChg>
        <pc:grpChg chg="add del mod">
          <ac:chgData name="Ganesh Duvva" userId="15cd010d2e4c2a04" providerId="LiveId" clId="{67E80306-F06E-45B5-97DE-92730DB2AB53}" dt="2023-01-10T16:32:51.417" v="392" actId="478"/>
          <ac:grpSpMkLst>
            <pc:docMk/>
            <pc:sldMk cId="1514052440" sldId="272"/>
            <ac:grpSpMk id="10" creationId="{1B0ADABF-003B-4045-018D-2AF4ADED9449}"/>
          </ac:grpSpMkLst>
        </pc:grpChg>
        <pc:graphicFrameChg chg="add del mod">
          <ac:chgData name="Ganesh Duvva" userId="15cd010d2e4c2a04" providerId="LiveId" clId="{67E80306-F06E-45B5-97DE-92730DB2AB53}" dt="2023-01-10T16:28:37.704" v="245" actId="21"/>
          <ac:graphicFrameMkLst>
            <pc:docMk/>
            <pc:sldMk cId="1514052440" sldId="272"/>
            <ac:graphicFrameMk id="2" creationId="{1EFA3B43-5835-28E3-9A0E-1897B11225CD}"/>
          </ac:graphicFrameMkLst>
        </pc:graphicFrameChg>
        <pc:graphicFrameChg chg="add del mod">
          <ac:chgData name="Ganesh Duvva" userId="15cd010d2e4c2a04" providerId="LiveId" clId="{67E80306-F06E-45B5-97DE-92730DB2AB53}" dt="2023-01-10T16:29:51.334" v="378"/>
          <ac:graphicFrameMkLst>
            <pc:docMk/>
            <pc:sldMk cId="1514052440" sldId="272"/>
            <ac:graphicFrameMk id="3" creationId="{0BE0BDE7-B9E3-45CA-08BA-E2EBB0AC6269}"/>
          </ac:graphicFrameMkLst>
        </pc:graphicFrameChg>
        <pc:graphicFrameChg chg="mod">
          <ac:chgData name="Ganesh Duvva" userId="15cd010d2e4c2a04" providerId="LiveId" clId="{67E80306-F06E-45B5-97DE-92730DB2AB53}" dt="2023-01-11T08:29:44.120" v="463" actId="14100"/>
          <ac:graphicFrameMkLst>
            <pc:docMk/>
            <pc:sldMk cId="1514052440" sldId="272"/>
            <ac:graphicFrameMk id="7" creationId="{3033222B-8F61-7CC1-AF3E-1B1B8047ABE0}"/>
          </ac:graphicFrameMkLst>
        </pc:graphicFrameChg>
        <pc:graphicFrameChg chg="add mod">
          <ac:chgData name="Ganesh Duvva" userId="15cd010d2e4c2a04" providerId="LiveId" clId="{67E80306-F06E-45B5-97DE-92730DB2AB53}" dt="2023-01-11T08:28:51.526" v="462" actId="14100"/>
          <ac:graphicFrameMkLst>
            <pc:docMk/>
            <pc:sldMk cId="1514052440" sldId="272"/>
            <ac:graphicFrameMk id="14" creationId="{6BEC8D5E-99C9-10D5-67BB-B6895C3746F8}"/>
          </ac:graphicFrameMkLst>
        </pc:graphicFrameChg>
      </pc:sldChg>
      <pc:sldChg chg="addSp delSp modSp mod">
        <pc:chgData name="Ganesh Duvva" userId="15cd010d2e4c2a04" providerId="LiveId" clId="{67E80306-F06E-45B5-97DE-92730DB2AB53}" dt="2023-01-11T07:22:27.384" v="399" actId="478"/>
        <pc:sldMkLst>
          <pc:docMk/>
          <pc:sldMk cId="3161219934" sldId="274"/>
        </pc:sldMkLst>
        <pc:spChg chg="add del mod">
          <ac:chgData name="Ganesh Duvva" userId="15cd010d2e4c2a04" providerId="LiveId" clId="{67E80306-F06E-45B5-97DE-92730DB2AB53}" dt="2023-01-11T07:22:27.384" v="399" actId="478"/>
          <ac:spMkLst>
            <pc:docMk/>
            <pc:sldMk cId="3161219934" sldId="274"/>
            <ac:spMk id="4" creationId="{41FADDDC-D143-CB7A-5C29-0A396953EFE9}"/>
          </ac:spMkLst>
        </pc:spChg>
        <pc:spChg chg="del">
          <ac:chgData name="Ganesh Duvva" userId="15cd010d2e4c2a04" providerId="LiveId" clId="{67E80306-F06E-45B5-97DE-92730DB2AB53}" dt="2023-01-11T07:22:24.997" v="398" actId="478"/>
          <ac:spMkLst>
            <pc:docMk/>
            <pc:sldMk cId="3161219934" sldId="274"/>
            <ac:spMk id="6" creationId="{7DA212DC-D3DD-DD6B-D644-0F7B9BA98E17}"/>
          </ac:spMkLst>
        </pc:spChg>
      </pc:sldChg>
      <pc:sldChg chg="del">
        <pc:chgData name="Ganesh Duvva" userId="15cd010d2e4c2a04" providerId="LiveId" clId="{67E80306-F06E-45B5-97DE-92730DB2AB53}" dt="2023-01-10T16:05:40.763" v="143" actId="2696"/>
        <pc:sldMkLst>
          <pc:docMk/>
          <pc:sldMk cId="2828537535" sldId="280"/>
        </pc:sldMkLst>
      </pc:sldChg>
      <pc:sldChg chg="del">
        <pc:chgData name="Ganesh Duvva" userId="15cd010d2e4c2a04" providerId="LiveId" clId="{67E80306-F06E-45B5-97DE-92730DB2AB53}" dt="2023-01-10T16:05:47.403" v="144" actId="2696"/>
        <pc:sldMkLst>
          <pc:docMk/>
          <pc:sldMk cId="1439309830" sldId="281"/>
        </pc:sldMkLst>
      </pc:sldChg>
      <pc:sldChg chg="modSp mod">
        <pc:chgData name="Ganesh Duvva" userId="15cd010d2e4c2a04" providerId="LiveId" clId="{67E80306-F06E-45B5-97DE-92730DB2AB53}" dt="2023-01-10T16:01:01.572" v="142" actId="20577"/>
        <pc:sldMkLst>
          <pc:docMk/>
          <pc:sldMk cId="452850806" sldId="283"/>
        </pc:sldMkLst>
        <pc:spChg chg="mod">
          <ac:chgData name="Ganesh Duvva" userId="15cd010d2e4c2a04" providerId="LiveId" clId="{67E80306-F06E-45B5-97DE-92730DB2AB53}" dt="2023-01-10T15:54:58.244" v="64" actId="1076"/>
          <ac:spMkLst>
            <pc:docMk/>
            <pc:sldMk cId="452850806" sldId="283"/>
            <ac:spMk id="2" creationId="{9BFD6DF6-5B25-79AF-09F2-0008B7DD2526}"/>
          </ac:spMkLst>
        </pc:spChg>
        <pc:spChg chg="mod">
          <ac:chgData name="Ganesh Duvva" userId="15cd010d2e4c2a04" providerId="LiveId" clId="{67E80306-F06E-45B5-97DE-92730DB2AB53}" dt="2023-01-10T15:55:05.436" v="67" actId="1076"/>
          <ac:spMkLst>
            <pc:docMk/>
            <pc:sldMk cId="452850806" sldId="283"/>
            <ac:spMk id="3" creationId="{0FA49DED-F98B-AA29-6402-0A09C4EFE003}"/>
          </ac:spMkLst>
        </pc:spChg>
        <pc:spChg chg="mod">
          <ac:chgData name="Ganesh Duvva" userId="15cd010d2e4c2a04" providerId="LiveId" clId="{67E80306-F06E-45B5-97DE-92730DB2AB53}" dt="2023-01-10T15:57:46.859" v="112" actId="20577"/>
          <ac:spMkLst>
            <pc:docMk/>
            <pc:sldMk cId="452850806" sldId="283"/>
            <ac:spMk id="4" creationId="{EBBAF7CB-A8CE-582C-C1DB-E6D72AC69A46}"/>
          </ac:spMkLst>
        </pc:spChg>
        <pc:spChg chg="mod">
          <ac:chgData name="Ganesh Duvva" userId="15cd010d2e4c2a04" providerId="LiveId" clId="{67E80306-F06E-45B5-97DE-92730DB2AB53}" dt="2023-01-10T15:58:30.813" v="125" actId="20577"/>
          <ac:spMkLst>
            <pc:docMk/>
            <pc:sldMk cId="452850806" sldId="283"/>
            <ac:spMk id="5" creationId="{21C403DC-3521-3A53-9255-0D192EBD4F25}"/>
          </ac:spMkLst>
        </pc:spChg>
        <pc:spChg chg="mod">
          <ac:chgData name="Ganesh Duvva" userId="15cd010d2e4c2a04" providerId="LiveId" clId="{67E80306-F06E-45B5-97DE-92730DB2AB53}" dt="2023-01-10T15:56:11.898" v="75" actId="1076"/>
          <ac:spMkLst>
            <pc:docMk/>
            <pc:sldMk cId="452850806" sldId="283"/>
            <ac:spMk id="6" creationId="{01F6EA68-2AA8-DF86-685C-EC3843127767}"/>
          </ac:spMkLst>
        </pc:spChg>
        <pc:spChg chg="mod">
          <ac:chgData name="Ganesh Duvva" userId="15cd010d2e4c2a04" providerId="LiveId" clId="{67E80306-F06E-45B5-97DE-92730DB2AB53}" dt="2023-01-10T16:01:01.572" v="142" actId="20577"/>
          <ac:spMkLst>
            <pc:docMk/>
            <pc:sldMk cId="452850806" sldId="283"/>
            <ac:spMk id="7" creationId="{A2545FBC-2F5C-8772-F385-63E103558308}"/>
          </ac:spMkLst>
        </pc:spChg>
        <pc:spChg chg="mod">
          <ac:chgData name="Ganesh Duvva" userId="15cd010d2e4c2a04" providerId="LiveId" clId="{67E80306-F06E-45B5-97DE-92730DB2AB53}" dt="2023-01-10T15:55:14.284" v="68" actId="1076"/>
          <ac:spMkLst>
            <pc:docMk/>
            <pc:sldMk cId="452850806" sldId="283"/>
            <ac:spMk id="48" creationId="{B79EAB77-EA1B-845C-B39D-F4147B3C0E4B}"/>
          </ac:spMkLst>
        </pc:spChg>
        <pc:spChg chg="mod">
          <ac:chgData name="Ganesh Duvva" userId="15cd010d2e4c2a04" providerId="LiveId" clId="{67E80306-F06E-45B5-97DE-92730DB2AB53}" dt="2023-01-10T15:55:32.886" v="70" actId="1076"/>
          <ac:spMkLst>
            <pc:docMk/>
            <pc:sldMk cId="452850806" sldId="283"/>
            <ac:spMk id="49" creationId="{9AD6ED5E-6255-A10D-1B61-1C38A65A0172}"/>
          </ac:spMkLst>
        </pc:spChg>
        <pc:spChg chg="mod">
          <ac:chgData name="Ganesh Duvva" userId="15cd010d2e4c2a04" providerId="LiveId" clId="{67E80306-F06E-45B5-97DE-92730DB2AB53}" dt="2023-01-10T15:56:02.776" v="74" actId="1076"/>
          <ac:spMkLst>
            <pc:docMk/>
            <pc:sldMk cId="452850806" sldId="283"/>
            <ac:spMk id="50" creationId="{725D92A4-EE14-BE47-EFF6-F0FD3F4AE66E}"/>
          </ac:spMkLst>
        </pc:spChg>
        <pc:spChg chg="mod">
          <ac:chgData name="Ganesh Duvva" userId="15cd010d2e4c2a04" providerId="LiveId" clId="{67E80306-F06E-45B5-97DE-92730DB2AB53}" dt="2023-01-10T15:56:20.881" v="76" actId="1076"/>
          <ac:spMkLst>
            <pc:docMk/>
            <pc:sldMk cId="452850806" sldId="283"/>
            <ac:spMk id="51" creationId="{7FFFF704-D039-7DC7-A34E-489FEE26CD8F}"/>
          </ac:spMkLst>
        </pc:spChg>
        <pc:spChg chg="mod">
          <ac:chgData name="Ganesh Duvva" userId="15cd010d2e4c2a04" providerId="LiveId" clId="{67E80306-F06E-45B5-97DE-92730DB2AB53}" dt="2023-01-10T15:56:37.271" v="78" actId="1076"/>
          <ac:spMkLst>
            <pc:docMk/>
            <pc:sldMk cId="452850806" sldId="283"/>
            <ac:spMk id="52" creationId="{B834A08F-B9C1-B3EF-25F5-A69D401C8BC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73D947E0-108F-4D20-A71E-3CF329F97212}">
      <dgm:prSet phldr="0" custT="1"/>
      <dgm:spPr/>
      <dgm:t>
        <a:bodyPr anchor="ctr"/>
        <a:lstStyle/>
        <a:p>
          <a:pPr marL="0" rtl="0"/>
          <a:endParaRPr lang="en-US" sz="1800" b="1" i="0" dirty="0">
            <a:latin typeface="+mj-lt"/>
            <a:cs typeface="Arial Black" panose="020B0604020202020204" pitchFamily="34" charset="0"/>
          </a:endParaRP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B1AFA1AF-0FF8-45B3-A6D0-0E255A2F637D}">
      <dgm:prSet phldr="0" custT="1"/>
      <dgm:spPr/>
      <dgm:t>
        <a:bodyPr anchor="ctr"/>
        <a:lstStyle/>
        <a:p>
          <a:pPr marL="0"/>
          <a:r>
            <a:rPr lang="en-IN" sz="1800" b="1" i="0" dirty="0">
              <a:latin typeface="+mj-lt"/>
            </a:rPr>
            <a:t>Upload Traffic Image </a:t>
          </a:r>
          <a:endParaRPr lang="en-US" sz="1800" b="1" i="0" dirty="0">
            <a:latin typeface="+mj-lt"/>
            <a:cs typeface="Arial Black" panose="020B0604020202020204" pitchFamily="34" charset="0"/>
          </a:endParaRPr>
        </a:p>
      </dgm:t>
    </dgm:pt>
    <dgm:pt modelId="{88649F7A-400B-4056-965D-C9AC0B3AD942}" type="sibTrans" cxnId="{F28D7702-2FC3-49BD-BB13-C989E5EE622A}">
      <dgm:prSet/>
      <dgm:spPr/>
      <dgm:t>
        <a:bodyPr/>
        <a:lstStyle/>
        <a:p>
          <a:endParaRPr lang="en-US"/>
        </a:p>
      </dgm:t>
    </dgm:pt>
    <dgm:pt modelId="{10C68AF5-481C-45AA-A216-8BBBB04515B9}" type="parTrans" cxnId="{F28D7702-2FC3-49BD-BB13-C989E5EE622A}">
      <dgm:prSet/>
      <dgm:spPr/>
      <dgm:t>
        <a:bodyPr/>
        <a:lstStyle/>
        <a:p>
          <a:endParaRPr lang="en-US"/>
        </a:p>
      </dgm:t>
    </dgm:pt>
    <dgm:pt modelId="{E9682B4F-0217-4B50-923E-C104AA24290F}">
      <dgm:prSet phldr="0" custT="1"/>
      <dgm:spPr/>
      <dgm:t>
        <a:bodyPr anchor="ctr"/>
        <a:lstStyle/>
        <a:p>
          <a:pPr marL="0"/>
          <a:r>
            <a:rPr lang="en-IN" sz="1800" b="1" i="0" dirty="0">
              <a:latin typeface="+mj-lt"/>
            </a:rPr>
            <a:t>Run EML Algorithm</a:t>
          </a:r>
          <a:endParaRPr lang="en-US" sz="1800" b="1" i="0" dirty="0">
            <a:latin typeface="+mj-lt"/>
            <a:cs typeface="Arial Black" panose="020B0604020202020204" pitchFamily="34" charset="0"/>
          </a:endParaRPr>
        </a:p>
      </dgm:t>
    </dgm:pt>
    <dgm:pt modelId="{B8632E42-D7EB-4C31-877E-6F1B2801851A}" type="sibTrans" cxnId="{6C23D0C9-74B2-4C8B-AB2F-A03B3B0EBE56}">
      <dgm:prSet/>
      <dgm:spPr/>
      <dgm:t>
        <a:bodyPr/>
        <a:lstStyle/>
        <a:p>
          <a:endParaRPr lang="en-US"/>
        </a:p>
      </dgm:t>
    </dgm:pt>
    <dgm:pt modelId="{E0F6C4AF-9BBB-4698-91D7-F9AE3EACBD5D}" type="parTrans" cxnId="{6C23D0C9-74B2-4C8B-AB2F-A03B3B0EBE56}">
      <dgm:prSet/>
      <dgm:spPr/>
      <dgm:t>
        <a:bodyPr/>
        <a:lstStyle/>
        <a:p>
          <a:endParaRPr lang="en-US"/>
        </a:p>
      </dgm:t>
    </dgm:pt>
    <dgm:pt modelId="{4F85505A-81B6-4FDA-A144-900B71DAD946}">
      <dgm:prSet phldr="0" custT="1"/>
      <dgm:spPr/>
      <dgm:t>
        <a:bodyPr anchor="ctr"/>
        <a:lstStyle/>
        <a:p>
          <a:pPr marL="0"/>
          <a:r>
            <a:rPr lang="en-US" sz="1800" b="1" i="0" dirty="0">
              <a:latin typeface="+mj-lt"/>
            </a:rPr>
            <a:t>Image Pre-processing Using Canny Edge Detection</a:t>
          </a:r>
          <a:endParaRPr lang="en-US" sz="1800" b="1" i="0" dirty="0">
            <a:latin typeface="+mj-lt"/>
            <a:cs typeface="Arial Black" panose="020B0604020202020204" pitchFamily="34" charset="0"/>
          </a:endParaRPr>
        </a:p>
      </dgm:t>
    </dgm:pt>
    <dgm:pt modelId="{68F74A88-49DC-44B1-BC0D-220A7B97601C}" type="sibTrans" cxnId="{2D633B56-E147-4EFC-B9EE-6C0413F329B0}">
      <dgm:prSet/>
      <dgm:spPr/>
      <dgm:t>
        <a:bodyPr/>
        <a:lstStyle/>
        <a:p>
          <a:endParaRPr lang="en-US"/>
        </a:p>
      </dgm:t>
    </dgm:pt>
    <dgm:pt modelId="{D9A96E25-7BBE-4DDD-8DDE-B4970D4340A8}" type="parTrans" cxnId="{2D633B56-E147-4EFC-B9EE-6C0413F329B0}">
      <dgm:prSet/>
      <dgm:spPr/>
      <dgm:t>
        <a:bodyPr/>
        <a:lstStyle/>
        <a:p>
          <a:endParaRPr lang="en-US"/>
        </a:p>
      </dgm:t>
    </dgm:pt>
    <dgm:pt modelId="{A2322D3A-7AC2-4C5C-9D7E-EAB2313D47D4}">
      <dgm:prSet phldr="0" custT="1"/>
      <dgm:spPr/>
      <dgm:t>
        <a:bodyPr anchor="ctr"/>
        <a:lstStyle/>
        <a:p>
          <a:pPr marL="0"/>
          <a:endParaRPr lang="en-US" sz="1800" b="1" i="0" dirty="0">
            <a:latin typeface="+mj-lt"/>
            <a:cs typeface="Arial Black" panose="020B0604020202020204" pitchFamily="34" charset="0"/>
          </a:endParaRPr>
        </a:p>
      </dgm:t>
    </dgm:pt>
    <dgm:pt modelId="{84DE1C3A-3FC7-4DB3-88ED-33F65A71557A}" type="sibTrans" cxnId="{179FAFCF-F878-464E-A8A6-1185EFA0E380}">
      <dgm:prSet/>
      <dgm:spPr/>
      <dgm:t>
        <a:bodyPr/>
        <a:lstStyle/>
        <a:p>
          <a:endParaRPr lang="en-US"/>
        </a:p>
      </dgm:t>
    </dgm:pt>
    <dgm:pt modelId="{4A8C15D4-B36F-4764-B4FF-F2AF790D3E17}" type="parTrans" cxnId="{179FAFCF-F878-464E-A8A6-1185EFA0E380}">
      <dgm:prSet/>
      <dgm:spPr/>
      <dgm:t>
        <a:bodyPr/>
        <a:lstStyle/>
        <a:p>
          <a:endParaRPr lang="en-US"/>
        </a:p>
      </dgm:t>
    </dgm:pt>
    <dgm:pt modelId="{F776D97D-7E8A-BE47-8534-04C00FFCCC4D}" type="pres">
      <dgm:prSet presAssocID="{0DD8915E-DC14-41D6-9BB5-F49E1C265163}" presName="vert0" presStyleCnt="0">
        <dgm:presLayoutVars>
          <dgm:dir/>
          <dgm:animOne val="branch"/>
          <dgm:animLvl val="lvl"/>
        </dgm:presLayoutVars>
      </dgm:prSet>
      <dgm:spPr/>
    </dgm:pt>
    <dgm:pt modelId="{3C4E0FA1-D067-AD44-8E28-106F1EE1F117}" type="pres">
      <dgm:prSet presAssocID="{73D947E0-108F-4D20-A71E-3CF329F97212}" presName="thickLine" presStyleLbl="alignNode1" presStyleIdx="0" presStyleCnt="5"/>
      <dgm:spPr>
        <a:ln>
          <a:solidFill>
            <a:schemeClr val="accent2">
              <a:hueOff val="0"/>
              <a:satOff val="0"/>
              <a:lumOff val="0"/>
              <a:alpha val="0"/>
            </a:schemeClr>
          </a:solidFill>
        </a:ln>
      </dgm:spPr>
    </dgm:pt>
    <dgm:pt modelId="{4618D61B-DCED-8E48-9FBD-90A3161B1E67}" type="pres">
      <dgm:prSet presAssocID="{73D947E0-108F-4D20-A71E-3CF329F97212}" presName="horz1" presStyleCnt="0"/>
      <dgm:spPr/>
    </dgm:pt>
    <dgm:pt modelId="{27290E1D-A993-FE47-AD32-264686D4D5C9}" type="pres">
      <dgm:prSet presAssocID="{73D947E0-108F-4D20-A71E-3CF329F97212}" presName="tx1" presStyleLbl="revTx" presStyleIdx="0" presStyleCnt="5" custScaleX="228006"/>
      <dgm:spPr/>
    </dgm:pt>
    <dgm:pt modelId="{22DDA73C-6B43-B040-875B-5AEDC5BAD42D}" type="pres">
      <dgm:prSet presAssocID="{73D947E0-108F-4D20-A71E-3CF329F97212}" presName="vert1" presStyleCnt="0"/>
      <dgm:spPr/>
    </dgm:pt>
    <dgm:pt modelId="{178B931F-8CEF-0149-B4DF-A88FA13E58C2}" type="pres">
      <dgm:prSet presAssocID="{B1AFA1AF-0FF8-45B3-A6D0-0E255A2F637D}" presName="thickLine" presStyleLbl="alignNode1" presStyleIdx="1" presStyleCnt="5"/>
      <dgm:spPr>
        <a:ln w="25400">
          <a:solidFill>
            <a:schemeClr val="accent3"/>
          </a:solidFill>
        </a:ln>
      </dgm:spPr>
    </dgm:pt>
    <dgm:pt modelId="{265D5022-9B9B-BA42-88D0-37765DFBADEE}" type="pres">
      <dgm:prSet presAssocID="{B1AFA1AF-0FF8-45B3-A6D0-0E255A2F637D}" presName="horz1" presStyleCnt="0"/>
      <dgm:spPr/>
    </dgm:pt>
    <dgm:pt modelId="{47BBF4D0-3042-9C45-AD8E-AC9529290611}" type="pres">
      <dgm:prSet presAssocID="{B1AFA1AF-0FF8-45B3-A6D0-0E255A2F637D}" presName="tx1" presStyleLbl="revTx" presStyleIdx="1" presStyleCnt="5" custScaleX="222617" custScaleY="84830"/>
      <dgm:spPr/>
    </dgm:pt>
    <dgm:pt modelId="{8117825D-08FF-8042-8745-FC633703D5F7}" type="pres">
      <dgm:prSet presAssocID="{B1AFA1AF-0FF8-45B3-A6D0-0E255A2F637D}" presName="vert1" presStyleCnt="0"/>
      <dgm:spPr/>
    </dgm:pt>
    <dgm:pt modelId="{913B5E25-C84D-514D-AB84-FB479AF2BAA5}" type="pres">
      <dgm:prSet presAssocID="{E9682B4F-0217-4B50-923E-C104AA24290F}" presName="thickLine" presStyleLbl="alignNode1" presStyleIdx="2" presStyleCnt="5"/>
      <dgm:spPr>
        <a:ln w="25400">
          <a:solidFill>
            <a:schemeClr val="accent2"/>
          </a:solidFill>
        </a:ln>
      </dgm:spPr>
    </dgm:pt>
    <dgm:pt modelId="{6DCC70ED-4D75-B243-B2A7-47ECDF797974}" type="pres">
      <dgm:prSet presAssocID="{E9682B4F-0217-4B50-923E-C104AA24290F}" presName="horz1" presStyleCnt="0"/>
      <dgm:spPr/>
    </dgm:pt>
    <dgm:pt modelId="{3E5AB2BF-A462-A841-B59B-E575612010D9}" type="pres">
      <dgm:prSet presAssocID="{E9682B4F-0217-4B50-923E-C104AA24290F}" presName="tx1" presStyleLbl="revTx" presStyleIdx="2" presStyleCnt="5" custScaleX="1288050"/>
      <dgm:spPr/>
    </dgm:pt>
    <dgm:pt modelId="{A8F50829-4BAB-7C4A-AA30-84E2D099EB01}" type="pres">
      <dgm:prSet presAssocID="{E9682B4F-0217-4B50-923E-C104AA24290F}" presName="vert1" presStyleCnt="0"/>
      <dgm:spPr/>
    </dgm:pt>
    <dgm:pt modelId="{88532B37-2569-E445-B003-569B3ACBA8CA}" type="pres">
      <dgm:prSet presAssocID="{4F85505A-81B6-4FDA-A144-900B71DAD946}" presName="thickLine" presStyleLbl="alignNode1" presStyleIdx="3" presStyleCnt="5"/>
      <dgm:spPr>
        <a:ln w="25400">
          <a:solidFill>
            <a:schemeClr val="accent4"/>
          </a:solidFill>
        </a:ln>
      </dgm:spPr>
    </dgm:pt>
    <dgm:pt modelId="{27C10060-401A-7945-9D2A-17F166E50813}" type="pres">
      <dgm:prSet presAssocID="{4F85505A-81B6-4FDA-A144-900B71DAD946}" presName="horz1" presStyleCnt="0"/>
      <dgm:spPr/>
    </dgm:pt>
    <dgm:pt modelId="{C76500F5-9E3D-F842-99EC-C1DB4300D8B6}" type="pres">
      <dgm:prSet presAssocID="{4F85505A-81B6-4FDA-A144-900B71DAD946}" presName="tx1" presStyleLbl="revTx" presStyleIdx="3" presStyleCnt="5" custScaleX="235838" custScaleY="116087"/>
      <dgm:spPr/>
    </dgm:pt>
    <dgm:pt modelId="{18B63E3F-6E39-1A43-89A5-CF1EF0E2CD9D}" type="pres">
      <dgm:prSet presAssocID="{4F85505A-81B6-4FDA-A144-900B71DAD946}" presName="vert1" presStyleCnt="0"/>
      <dgm:spPr/>
    </dgm:pt>
    <dgm:pt modelId="{F5770AFA-66ED-0C4C-805A-0A58C20E9262}" type="pres">
      <dgm:prSet presAssocID="{A2322D3A-7AC2-4C5C-9D7E-EAB2313D47D4}" presName="thickLine" presStyleLbl="alignNode1" presStyleIdx="4" presStyleCnt="5"/>
      <dgm:spPr>
        <a:ln w="25400">
          <a:solidFill>
            <a:schemeClr val="accent1"/>
          </a:solidFill>
        </a:ln>
      </dgm:spPr>
    </dgm:pt>
    <dgm:pt modelId="{F891B2B1-AF2F-6B4A-BB1C-410B26CB87A9}" type="pres">
      <dgm:prSet presAssocID="{A2322D3A-7AC2-4C5C-9D7E-EAB2313D47D4}" presName="horz1" presStyleCnt="0"/>
      <dgm:spPr/>
    </dgm:pt>
    <dgm:pt modelId="{7543777C-4617-0343-8040-A73DD2FC544E}" type="pres">
      <dgm:prSet presAssocID="{A2322D3A-7AC2-4C5C-9D7E-EAB2313D47D4}" presName="tx1" presStyleLbl="revTx" presStyleIdx="4" presStyleCnt="5" custScaleX="780705"/>
      <dgm:spPr/>
    </dgm:pt>
    <dgm:pt modelId="{1F14637B-F64E-2B44-B962-58D4B9D01816}" type="pres">
      <dgm:prSet presAssocID="{A2322D3A-7AC2-4C5C-9D7E-EAB2313D47D4}" presName="vert1"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B6DE9009-327C-7543-8775-3ACB7D495B43}" type="presOf" srcId="{E9682B4F-0217-4B50-923E-C104AA24290F}" destId="{3E5AB2BF-A462-A841-B59B-E575612010D9}" srcOrd="0" destOrd="0" presId="urn:microsoft.com/office/officeart/2008/layout/LinedList"/>
    <dgm:cxn modelId="{7632773D-8054-0145-9910-2656ABCE5CDA}" type="presOf" srcId="{0DD8915E-DC14-41D6-9BB5-F49E1C265163}" destId="{F776D97D-7E8A-BE47-8534-04C00FFCCC4D}"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772B227B-9842-7E4B-A946-48F9C08394D4}" type="presOf" srcId="{A2322D3A-7AC2-4C5C-9D7E-EAB2313D47D4}" destId="{7543777C-4617-0343-8040-A73DD2FC544E}"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179FAFCF-F878-464E-A8A6-1185EFA0E380}" srcId="{0DD8915E-DC14-41D6-9BB5-F49E1C265163}" destId="{A2322D3A-7AC2-4C5C-9D7E-EAB2313D47D4}" srcOrd="4" destOrd="0" parTransId="{4A8C15D4-B36F-4764-B4FF-F2AF790D3E17}" sibTransId="{84DE1C3A-3FC7-4DB3-88ED-33F65A71557A}"/>
    <dgm:cxn modelId="{99B75BD8-5AF8-7C4E-AEFD-430CD2C4CA57}" type="presOf" srcId="{73D947E0-108F-4D20-A71E-3CF329F97212}" destId="{27290E1D-A993-FE47-AD32-264686D4D5C9}" srcOrd="0" destOrd="0" presId="urn:microsoft.com/office/officeart/2008/layout/LinedList"/>
    <dgm:cxn modelId="{4AE21DE4-3E74-934C-A2DD-7AA9CF220864}" type="presOf" srcId="{B1AFA1AF-0FF8-45B3-A6D0-0E255A2F637D}" destId="{47BBF4D0-3042-9C45-AD8E-AC9529290611}" srcOrd="0" destOrd="0" presId="urn:microsoft.com/office/officeart/2008/layout/LinedList"/>
    <dgm:cxn modelId="{9759C9F1-6967-624A-9FF9-1DD2452BA3AA}" type="presOf" srcId="{4F85505A-81B6-4FDA-A144-900B71DAD946}" destId="{C76500F5-9E3D-F842-99EC-C1DB4300D8B6}" srcOrd="0" destOrd="0" presId="urn:microsoft.com/office/officeart/2008/layout/LinedList"/>
    <dgm:cxn modelId="{1AFBC1C2-4125-A746-815F-A6C0479AAB5E}" type="presParOf" srcId="{F776D97D-7E8A-BE47-8534-04C00FFCCC4D}" destId="{3C4E0FA1-D067-AD44-8E28-106F1EE1F117}" srcOrd="0" destOrd="0" presId="urn:microsoft.com/office/officeart/2008/layout/LinedList"/>
    <dgm:cxn modelId="{DEE48448-65C4-7D43-9C6C-1C322194C845}" type="presParOf" srcId="{F776D97D-7E8A-BE47-8534-04C00FFCCC4D}" destId="{4618D61B-DCED-8E48-9FBD-90A3161B1E67}" srcOrd="1" destOrd="0" presId="urn:microsoft.com/office/officeart/2008/layout/LinedList"/>
    <dgm:cxn modelId="{1C948CC6-566C-D945-A9AA-DD3067DB7EA5}" type="presParOf" srcId="{4618D61B-DCED-8E48-9FBD-90A3161B1E67}" destId="{27290E1D-A993-FE47-AD32-264686D4D5C9}" srcOrd="0" destOrd="0" presId="urn:microsoft.com/office/officeart/2008/layout/LinedList"/>
    <dgm:cxn modelId="{40323340-BD78-3242-90F0-8760C70B54C8}" type="presParOf" srcId="{4618D61B-DCED-8E48-9FBD-90A3161B1E67}" destId="{22DDA73C-6B43-B040-875B-5AEDC5BAD42D}" srcOrd="1" destOrd="0" presId="urn:microsoft.com/office/officeart/2008/layout/LinedList"/>
    <dgm:cxn modelId="{963F728C-6DCE-5340-ADAF-6D26364518C4}" type="presParOf" srcId="{F776D97D-7E8A-BE47-8534-04C00FFCCC4D}" destId="{178B931F-8CEF-0149-B4DF-A88FA13E58C2}" srcOrd="2" destOrd="0" presId="urn:microsoft.com/office/officeart/2008/layout/LinedList"/>
    <dgm:cxn modelId="{4B5413E7-E374-124C-ADE9-E376B016B1AA}" type="presParOf" srcId="{F776D97D-7E8A-BE47-8534-04C00FFCCC4D}" destId="{265D5022-9B9B-BA42-88D0-37765DFBADEE}" srcOrd="3" destOrd="0" presId="urn:microsoft.com/office/officeart/2008/layout/LinedList"/>
    <dgm:cxn modelId="{85099CAB-265F-AB4A-A5E6-392E1C4AE93C}" type="presParOf" srcId="{265D5022-9B9B-BA42-88D0-37765DFBADEE}" destId="{47BBF4D0-3042-9C45-AD8E-AC9529290611}" srcOrd="0" destOrd="0" presId="urn:microsoft.com/office/officeart/2008/layout/LinedList"/>
    <dgm:cxn modelId="{6D5B2806-C37E-0A42-9682-4E7B12402D01}" type="presParOf" srcId="{265D5022-9B9B-BA42-88D0-37765DFBADEE}" destId="{8117825D-08FF-8042-8745-FC633703D5F7}" srcOrd="1" destOrd="0" presId="urn:microsoft.com/office/officeart/2008/layout/LinedList"/>
    <dgm:cxn modelId="{F181DF5D-631B-E04B-AE77-22B190EF9699}" type="presParOf" srcId="{F776D97D-7E8A-BE47-8534-04C00FFCCC4D}" destId="{913B5E25-C84D-514D-AB84-FB479AF2BAA5}" srcOrd="4" destOrd="0" presId="urn:microsoft.com/office/officeart/2008/layout/LinedList"/>
    <dgm:cxn modelId="{730F3869-EADB-AA4E-9877-72AC11B368CE}" type="presParOf" srcId="{F776D97D-7E8A-BE47-8534-04C00FFCCC4D}" destId="{6DCC70ED-4D75-B243-B2A7-47ECDF797974}" srcOrd="5" destOrd="0" presId="urn:microsoft.com/office/officeart/2008/layout/LinedList"/>
    <dgm:cxn modelId="{F1A74471-8FDE-B547-8DB9-C3BEBDE9484C}" type="presParOf" srcId="{6DCC70ED-4D75-B243-B2A7-47ECDF797974}" destId="{3E5AB2BF-A462-A841-B59B-E575612010D9}" srcOrd="0" destOrd="0" presId="urn:microsoft.com/office/officeart/2008/layout/LinedList"/>
    <dgm:cxn modelId="{D8EE97EF-C58E-CA4D-935F-3696E76DCAD4}" type="presParOf" srcId="{6DCC70ED-4D75-B243-B2A7-47ECDF797974}" destId="{A8F50829-4BAB-7C4A-AA30-84E2D099EB01}" srcOrd="1" destOrd="0" presId="urn:microsoft.com/office/officeart/2008/layout/LinedList"/>
    <dgm:cxn modelId="{F200239E-02AD-F244-964C-597398F50846}" type="presParOf" srcId="{F776D97D-7E8A-BE47-8534-04C00FFCCC4D}" destId="{88532B37-2569-E445-B003-569B3ACBA8CA}" srcOrd="6" destOrd="0" presId="urn:microsoft.com/office/officeart/2008/layout/LinedList"/>
    <dgm:cxn modelId="{0FE2B243-C37E-B148-ADAD-B485F82713A6}" type="presParOf" srcId="{F776D97D-7E8A-BE47-8534-04C00FFCCC4D}" destId="{27C10060-401A-7945-9D2A-17F166E50813}" srcOrd="7" destOrd="0" presId="urn:microsoft.com/office/officeart/2008/layout/LinedList"/>
    <dgm:cxn modelId="{901EE5F2-0C91-0549-8BB5-B68C7AFBF1C6}" type="presParOf" srcId="{27C10060-401A-7945-9D2A-17F166E50813}" destId="{C76500F5-9E3D-F842-99EC-C1DB4300D8B6}" srcOrd="0" destOrd="0" presId="urn:microsoft.com/office/officeart/2008/layout/LinedList"/>
    <dgm:cxn modelId="{55FFBF0E-D38C-F848-BEEF-76F14AD0E52B}" type="presParOf" srcId="{27C10060-401A-7945-9D2A-17F166E50813}" destId="{18B63E3F-6E39-1A43-89A5-CF1EF0E2CD9D}" srcOrd="1" destOrd="0" presId="urn:microsoft.com/office/officeart/2008/layout/LinedList"/>
    <dgm:cxn modelId="{12D23EA2-0ED9-D34E-B5ED-F5D3205CAB99}" type="presParOf" srcId="{F776D97D-7E8A-BE47-8534-04C00FFCCC4D}" destId="{F5770AFA-66ED-0C4C-805A-0A58C20E9262}" srcOrd="8" destOrd="0" presId="urn:microsoft.com/office/officeart/2008/layout/LinedList"/>
    <dgm:cxn modelId="{D6655B2D-64A9-7743-802F-4F8E778B3C33}" type="presParOf" srcId="{F776D97D-7E8A-BE47-8534-04C00FFCCC4D}" destId="{F891B2B1-AF2F-6B4A-BB1C-410B26CB87A9}" srcOrd="9" destOrd="0" presId="urn:microsoft.com/office/officeart/2008/layout/LinedList"/>
    <dgm:cxn modelId="{318C1DAB-A068-964F-A17E-140AD336B1BF}" type="presParOf" srcId="{F891B2B1-AF2F-6B4A-BB1C-410B26CB87A9}" destId="{7543777C-4617-0343-8040-A73DD2FC544E}" srcOrd="0" destOrd="0" presId="urn:microsoft.com/office/officeart/2008/layout/LinedList"/>
    <dgm:cxn modelId="{B8AF4568-9B82-DA44-AD5C-EA377FA2D9B3}" type="presParOf" srcId="{F891B2B1-AF2F-6B4A-BB1C-410B26CB87A9}" destId="{1F14637B-F64E-2B44-B962-58D4B9D0181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73D947E0-108F-4D20-A71E-3CF329F97212}">
      <dgm:prSet phldr="0" custT="1"/>
      <dgm:spPr/>
      <dgm:t>
        <a:bodyPr anchor="ctr"/>
        <a:lstStyle/>
        <a:p>
          <a:pPr marL="0" rtl="0"/>
          <a:endParaRPr lang="en-US" sz="1800" b="1" i="0" dirty="0">
            <a:latin typeface="+mj-lt"/>
            <a:cs typeface="Arial Black" panose="020B0604020202020204" pitchFamily="34" charset="0"/>
          </a:endParaRP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B1AFA1AF-0FF8-45B3-A6D0-0E255A2F637D}">
      <dgm:prSet phldr="0" custT="1"/>
      <dgm:spPr/>
      <dgm:t>
        <a:bodyPr anchor="ctr"/>
        <a:lstStyle/>
        <a:p>
          <a:pPr marL="0"/>
          <a:r>
            <a:rPr lang="en-US" sz="1800" b="1" i="0" dirty="0">
              <a:latin typeface="+mj-lt"/>
            </a:rPr>
            <a:t>Calculate Green Signal Time Allocation</a:t>
          </a:r>
          <a:endParaRPr lang="en-US" sz="1800" b="1" i="0" dirty="0">
            <a:latin typeface="+mj-lt"/>
            <a:cs typeface="Arial Black" panose="020B0604020202020204" pitchFamily="34" charset="0"/>
          </a:endParaRPr>
        </a:p>
      </dgm:t>
    </dgm:pt>
    <dgm:pt modelId="{88649F7A-400B-4056-965D-C9AC0B3AD942}" type="sibTrans" cxnId="{F28D7702-2FC3-49BD-BB13-C989E5EE622A}">
      <dgm:prSet/>
      <dgm:spPr/>
      <dgm:t>
        <a:bodyPr/>
        <a:lstStyle/>
        <a:p>
          <a:endParaRPr lang="en-US"/>
        </a:p>
      </dgm:t>
    </dgm:pt>
    <dgm:pt modelId="{10C68AF5-481C-45AA-A216-8BBBB04515B9}" type="parTrans" cxnId="{F28D7702-2FC3-49BD-BB13-C989E5EE622A}">
      <dgm:prSet/>
      <dgm:spPr/>
      <dgm:t>
        <a:bodyPr/>
        <a:lstStyle/>
        <a:p>
          <a:endParaRPr lang="en-US"/>
        </a:p>
      </dgm:t>
    </dgm:pt>
    <dgm:pt modelId="{E9682B4F-0217-4B50-923E-C104AA24290F}">
      <dgm:prSet phldr="0" custT="1"/>
      <dgm:spPr/>
      <dgm:t>
        <a:bodyPr anchor="ctr"/>
        <a:lstStyle/>
        <a:p>
          <a:pPr marL="0"/>
          <a:r>
            <a:rPr lang="en-IN" sz="1800" b="1" i="0" dirty="0">
              <a:latin typeface="+mj-lt"/>
            </a:rPr>
            <a:t>EML Predict Time </a:t>
          </a:r>
          <a:endParaRPr lang="en-US" sz="1800" b="1" i="0" dirty="0">
            <a:latin typeface="+mj-lt"/>
            <a:cs typeface="Arial Black" panose="020B0604020202020204" pitchFamily="34" charset="0"/>
          </a:endParaRPr>
        </a:p>
      </dgm:t>
    </dgm:pt>
    <dgm:pt modelId="{B8632E42-D7EB-4C31-877E-6F1B2801851A}" type="sibTrans" cxnId="{6C23D0C9-74B2-4C8B-AB2F-A03B3B0EBE56}">
      <dgm:prSet/>
      <dgm:spPr/>
      <dgm:t>
        <a:bodyPr/>
        <a:lstStyle/>
        <a:p>
          <a:endParaRPr lang="en-US"/>
        </a:p>
      </dgm:t>
    </dgm:pt>
    <dgm:pt modelId="{E0F6C4AF-9BBB-4698-91D7-F9AE3EACBD5D}" type="parTrans" cxnId="{6C23D0C9-74B2-4C8B-AB2F-A03B3B0EBE56}">
      <dgm:prSet/>
      <dgm:spPr/>
      <dgm:t>
        <a:bodyPr/>
        <a:lstStyle/>
        <a:p>
          <a:endParaRPr lang="en-US"/>
        </a:p>
      </dgm:t>
    </dgm:pt>
    <dgm:pt modelId="{4F85505A-81B6-4FDA-A144-900B71DAD946}">
      <dgm:prSet phldr="0" custT="1"/>
      <dgm:spPr/>
      <dgm:t>
        <a:bodyPr anchor="ctr"/>
        <a:lstStyle/>
        <a:p>
          <a:pPr marL="0"/>
          <a:endParaRPr lang="en-US" sz="1800" b="1" i="0" dirty="0">
            <a:latin typeface="+mj-lt"/>
            <a:cs typeface="Arial Black" panose="020B0604020202020204" pitchFamily="34" charset="0"/>
          </a:endParaRPr>
        </a:p>
      </dgm:t>
    </dgm:pt>
    <dgm:pt modelId="{68F74A88-49DC-44B1-BC0D-220A7B97601C}" type="sibTrans" cxnId="{2D633B56-E147-4EFC-B9EE-6C0413F329B0}">
      <dgm:prSet/>
      <dgm:spPr/>
      <dgm:t>
        <a:bodyPr/>
        <a:lstStyle/>
        <a:p>
          <a:endParaRPr lang="en-US"/>
        </a:p>
      </dgm:t>
    </dgm:pt>
    <dgm:pt modelId="{D9A96E25-7BBE-4DDD-8DDE-B4970D4340A8}" type="parTrans" cxnId="{2D633B56-E147-4EFC-B9EE-6C0413F329B0}">
      <dgm:prSet/>
      <dgm:spPr/>
      <dgm:t>
        <a:bodyPr/>
        <a:lstStyle/>
        <a:p>
          <a:endParaRPr lang="en-US"/>
        </a:p>
      </dgm:t>
    </dgm:pt>
    <dgm:pt modelId="{F776D97D-7E8A-BE47-8534-04C00FFCCC4D}" type="pres">
      <dgm:prSet presAssocID="{0DD8915E-DC14-41D6-9BB5-F49E1C265163}" presName="vert0" presStyleCnt="0">
        <dgm:presLayoutVars>
          <dgm:dir/>
          <dgm:animOne val="branch"/>
          <dgm:animLvl val="lvl"/>
        </dgm:presLayoutVars>
      </dgm:prSet>
      <dgm:spPr/>
    </dgm:pt>
    <dgm:pt modelId="{3C4E0FA1-D067-AD44-8E28-106F1EE1F117}" type="pres">
      <dgm:prSet presAssocID="{73D947E0-108F-4D20-A71E-3CF329F97212}" presName="thickLine" presStyleLbl="alignNode1" presStyleIdx="0" presStyleCnt="4"/>
      <dgm:spPr>
        <a:ln>
          <a:solidFill>
            <a:schemeClr val="accent2">
              <a:hueOff val="0"/>
              <a:satOff val="0"/>
              <a:lumOff val="0"/>
              <a:alpha val="0"/>
            </a:schemeClr>
          </a:solidFill>
        </a:ln>
      </dgm:spPr>
    </dgm:pt>
    <dgm:pt modelId="{4618D61B-DCED-8E48-9FBD-90A3161B1E67}" type="pres">
      <dgm:prSet presAssocID="{73D947E0-108F-4D20-A71E-3CF329F97212}" presName="horz1" presStyleCnt="0"/>
      <dgm:spPr/>
    </dgm:pt>
    <dgm:pt modelId="{27290E1D-A993-FE47-AD32-264686D4D5C9}" type="pres">
      <dgm:prSet presAssocID="{73D947E0-108F-4D20-A71E-3CF329F97212}" presName="tx1" presStyleLbl="revTx" presStyleIdx="0" presStyleCnt="4" custScaleX="228006"/>
      <dgm:spPr/>
    </dgm:pt>
    <dgm:pt modelId="{22DDA73C-6B43-B040-875B-5AEDC5BAD42D}" type="pres">
      <dgm:prSet presAssocID="{73D947E0-108F-4D20-A71E-3CF329F97212}" presName="vert1" presStyleCnt="0"/>
      <dgm:spPr/>
    </dgm:pt>
    <dgm:pt modelId="{178B931F-8CEF-0149-B4DF-A88FA13E58C2}" type="pres">
      <dgm:prSet presAssocID="{B1AFA1AF-0FF8-45B3-A6D0-0E255A2F637D}" presName="thickLine" presStyleLbl="alignNode1" presStyleIdx="1" presStyleCnt="4" custLinFactNeighborY="-11138"/>
      <dgm:spPr>
        <a:ln w="25400">
          <a:solidFill>
            <a:schemeClr val="accent3"/>
          </a:solidFill>
        </a:ln>
      </dgm:spPr>
    </dgm:pt>
    <dgm:pt modelId="{265D5022-9B9B-BA42-88D0-37765DFBADEE}" type="pres">
      <dgm:prSet presAssocID="{B1AFA1AF-0FF8-45B3-A6D0-0E255A2F637D}" presName="horz1" presStyleCnt="0"/>
      <dgm:spPr/>
    </dgm:pt>
    <dgm:pt modelId="{47BBF4D0-3042-9C45-AD8E-AC9529290611}" type="pres">
      <dgm:prSet presAssocID="{B1AFA1AF-0FF8-45B3-A6D0-0E255A2F637D}" presName="tx1" presStyleLbl="revTx" presStyleIdx="1" presStyleCnt="4" custScaleX="222617" custScaleY="84830"/>
      <dgm:spPr/>
    </dgm:pt>
    <dgm:pt modelId="{8117825D-08FF-8042-8745-FC633703D5F7}" type="pres">
      <dgm:prSet presAssocID="{B1AFA1AF-0FF8-45B3-A6D0-0E255A2F637D}" presName="vert1" presStyleCnt="0"/>
      <dgm:spPr/>
    </dgm:pt>
    <dgm:pt modelId="{913B5E25-C84D-514D-AB84-FB479AF2BAA5}" type="pres">
      <dgm:prSet presAssocID="{E9682B4F-0217-4B50-923E-C104AA24290F}" presName="thickLine" presStyleLbl="alignNode1" presStyleIdx="2" presStyleCnt="4"/>
      <dgm:spPr>
        <a:ln w="25400">
          <a:solidFill>
            <a:schemeClr val="accent2"/>
          </a:solidFill>
        </a:ln>
      </dgm:spPr>
    </dgm:pt>
    <dgm:pt modelId="{6DCC70ED-4D75-B243-B2A7-47ECDF797974}" type="pres">
      <dgm:prSet presAssocID="{E9682B4F-0217-4B50-923E-C104AA24290F}" presName="horz1" presStyleCnt="0"/>
      <dgm:spPr/>
    </dgm:pt>
    <dgm:pt modelId="{3E5AB2BF-A462-A841-B59B-E575612010D9}" type="pres">
      <dgm:prSet presAssocID="{E9682B4F-0217-4B50-923E-C104AA24290F}" presName="tx1" presStyleLbl="revTx" presStyleIdx="2" presStyleCnt="4" custScaleX="1288050"/>
      <dgm:spPr/>
    </dgm:pt>
    <dgm:pt modelId="{A8F50829-4BAB-7C4A-AA30-84E2D099EB01}" type="pres">
      <dgm:prSet presAssocID="{E9682B4F-0217-4B50-923E-C104AA24290F}" presName="vert1" presStyleCnt="0"/>
      <dgm:spPr/>
    </dgm:pt>
    <dgm:pt modelId="{88532B37-2569-E445-B003-569B3ACBA8CA}" type="pres">
      <dgm:prSet presAssocID="{4F85505A-81B6-4FDA-A144-900B71DAD946}" presName="thickLine" presStyleLbl="alignNode1" presStyleIdx="3" presStyleCnt="4"/>
      <dgm:spPr>
        <a:ln w="25400">
          <a:solidFill>
            <a:schemeClr val="accent4"/>
          </a:solidFill>
        </a:ln>
      </dgm:spPr>
    </dgm:pt>
    <dgm:pt modelId="{27C10060-401A-7945-9D2A-17F166E50813}" type="pres">
      <dgm:prSet presAssocID="{4F85505A-81B6-4FDA-A144-900B71DAD946}" presName="horz1" presStyleCnt="0"/>
      <dgm:spPr/>
    </dgm:pt>
    <dgm:pt modelId="{C76500F5-9E3D-F842-99EC-C1DB4300D8B6}" type="pres">
      <dgm:prSet presAssocID="{4F85505A-81B6-4FDA-A144-900B71DAD946}" presName="tx1" presStyleLbl="revTx" presStyleIdx="3" presStyleCnt="4" custScaleX="235838" custScaleY="80748"/>
      <dgm:spPr/>
    </dgm:pt>
    <dgm:pt modelId="{18B63E3F-6E39-1A43-89A5-CF1EF0E2CD9D}" type="pres">
      <dgm:prSet presAssocID="{4F85505A-81B6-4FDA-A144-900B71DAD946}" presName="vert1"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B6DE9009-327C-7543-8775-3ACB7D495B43}" type="presOf" srcId="{E9682B4F-0217-4B50-923E-C104AA24290F}" destId="{3E5AB2BF-A462-A841-B59B-E575612010D9}" srcOrd="0" destOrd="0" presId="urn:microsoft.com/office/officeart/2008/layout/LinedList"/>
    <dgm:cxn modelId="{7632773D-8054-0145-9910-2656ABCE5CDA}" type="presOf" srcId="{0DD8915E-DC14-41D6-9BB5-F49E1C265163}" destId="{F776D97D-7E8A-BE47-8534-04C00FFCCC4D}"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6C23D0C9-74B2-4C8B-AB2F-A03B3B0EBE56}" srcId="{0DD8915E-DC14-41D6-9BB5-F49E1C265163}" destId="{E9682B4F-0217-4B50-923E-C104AA24290F}" srcOrd="2" destOrd="0" parTransId="{E0F6C4AF-9BBB-4698-91D7-F9AE3EACBD5D}" sibTransId="{B8632E42-D7EB-4C31-877E-6F1B2801851A}"/>
    <dgm:cxn modelId="{99B75BD8-5AF8-7C4E-AEFD-430CD2C4CA57}" type="presOf" srcId="{73D947E0-108F-4D20-A71E-3CF329F97212}" destId="{27290E1D-A993-FE47-AD32-264686D4D5C9}" srcOrd="0" destOrd="0" presId="urn:microsoft.com/office/officeart/2008/layout/LinedList"/>
    <dgm:cxn modelId="{4AE21DE4-3E74-934C-A2DD-7AA9CF220864}" type="presOf" srcId="{B1AFA1AF-0FF8-45B3-A6D0-0E255A2F637D}" destId="{47BBF4D0-3042-9C45-AD8E-AC9529290611}" srcOrd="0" destOrd="0" presId="urn:microsoft.com/office/officeart/2008/layout/LinedList"/>
    <dgm:cxn modelId="{9759C9F1-6967-624A-9FF9-1DD2452BA3AA}" type="presOf" srcId="{4F85505A-81B6-4FDA-A144-900B71DAD946}" destId="{C76500F5-9E3D-F842-99EC-C1DB4300D8B6}" srcOrd="0" destOrd="0" presId="urn:microsoft.com/office/officeart/2008/layout/LinedList"/>
    <dgm:cxn modelId="{1AFBC1C2-4125-A746-815F-A6C0479AAB5E}" type="presParOf" srcId="{F776D97D-7E8A-BE47-8534-04C00FFCCC4D}" destId="{3C4E0FA1-D067-AD44-8E28-106F1EE1F117}" srcOrd="0" destOrd="0" presId="urn:microsoft.com/office/officeart/2008/layout/LinedList"/>
    <dgm:cxn modelId="{DEE48448-65C4-7D43-9C6C-1C322194C845}" type="presParOf" srcId="{F776D97D-7E8A-BE47-8534-04C00FFCCC4D}" destId="{4618D61B-DCED-8E48-9FBD-90A3161B1E67}" srcOrd="1" destOrd="0" presId="urn:microsoft.com/office/officeart/2008/layout/LinedList"/>
    <dgm:cxn modelId="{1C948CC6-566C-D945-A9AA-DD3067DB7EA5}" type="presParOf" srcId="{4618D61B-DCED-8E48-9FBD-90A3161B1E67}" destId="{27290E1D-A993-FE47-AD32-264686D4D5C9}" srcOrd="0" destOrd="0" presId="urn:microsoft.com/office/officeart/2008/layout/LinedList"/>
    <dgm:cxn modelId="{40323340-BD78-3242-90F0-8760C70B54C8}" type="presParOf" srcId="{4618D61B-DCED-8E48-9FBD-90A3161B1E67}" destId="{22DDA73C-6B43-B040-875B-5AEDC5BAD42D}" srcOrd="1" destOrd="0" presId="urn:microsoft.com/office/officeart/2008/layout/LinedList"/>
    <dgm:cxn modelId="{963F728C-6DCE-5340-ADAF-6D26364518C4}" type="presParOf" srcId="{F776D97D-7E8A-BE47-8534-04C00FFCCC4D}" destId="{178B931F-8CEF-0149-B4DF-A88FA13E58C2}" srcOrd="2" destOrd="0" presId="urn:microsoft.com/office/officeart/2008/layout/LinedList"/>
    <dgm:cxn modelId="{4B5413E7-E374-124C-ADE9-E376B016B1AA}" type="presParOf" srcId="{F776D97D-7E8A-BE47-8534-04C00FFCCC4D}" destId="{265D5022-9B9B-BA42-88D0-37765DFBADEE}" srcOrd="3" destOrd="0" presId="urn:microsoft.com/office/officeart/2008/layout/LinedList"/>
    <dgm:cxn modelId="{85099CAB-265F-AB4A-A5E6-392E1C4AE93C}" type="presParOf" srcId="{265D5022-9B9B-BA42-88D0-37765DFBADEE}" destId="{47BBF4D0-3042-9C45-AD8E-AC9529290611}" srcOrd="0" destOrd="0" presId="urn:microsoft.com/office/officeart/2008/layout/LinedList"/>
    <dgm:cxn modelId="{6D5B2806-C37E-0A42-9682-4E7B12402D01}" type="presParOf" srcId="{265D5022-9B9B-BA42-88D0-37765DFBADEE}" destId="{8117825D-08FF-8042-8745-FC633703D5F7}" srcOrd="1" destOrd="0" presId="urn:microsoft.com/office/officeart/2008/layout/LinedList"/>
    <dgm:cxn modelId="{F181DF5D-631B-E04B-AE77-22B190EF9699}" type="presParOf" srcId="{F776D97D-7E8A-BE47-8534-04C00FFCCC4D}" destId="{913B5E25-C84D-514D-AB84-FB479AF2BAA5}" srcOrd="4" destOrd="0" presId="urn:microsoft.com/office/officeart/2008/layout/LinedList"/>
    <dgm:cxn modelId="{730F3869-EADB-AA4E-9877-72AC11B368CE}" type="presParOf" srcId="{F776D97D-7E8A-BE47-8534-04C00FFCCC4D}" destId="{6DCC70ED-4D75-B243-B2A7-47ECDF797974}" srcOrd="5" destOrd="0" presId="urn:microsoft.com/office/officeart/2008/layout/LinedList"/>
    <dgm:cxn modelId="{F1A74471-8FDE-B547-8DB9-C3BEBDE9484C}" type="presParOf" srcId="{6DCC70ED-4D75-B243-B2A7-47ECDF797974}" destId="{3E5AB2BF-A462-A841-B59B-E575612010D9}" srcOrd="0" destOrd="0" presId="urn:microsoft.com/office/officeart/2008/layout/LinedList"/>
    <dgm:cxn modelId="{D8EE97EF-C58E-CA4D-935F-3696E76DCAD4}" type="presParOf" srcId="{6DCC70ED-4D75-B243-B2A7-47ECDF797974}" destId="{A8F50829-4BAB-7C4A-AA30-84E2D099EB01}" srcOrd="1" destOrd="0" presId="urn:microsoft.com/office/officeart/2008/layout/LinedList"/>
    <dgm:cxn modelId="{F200239E-02AD-F244-964C-597398F50846}" type="presParOf" srcId="{F776D97D-7E8A-BE47-8534-04C00FFCCC4D}" destId="{88532B37-2569-E445-B003-569B3ACBA8CA}" srcOrd="6" destOrd="0" presId="urn:microsoft.com/office/officeart/2008/layout/LinedList"/>
    <dgm:cxn modelId="{0FE2B243-C37E-B148-ADAD-B485F82713A6}" type="presParOf" srcId="{F776D97D-7E8A-BE47-8534-04C00FFCCC4D}" destId="{27C10060-401A-7945-9D2A-17F166E50813}" srcOrd="7" destOrd="0" presId="urn:microsoft.com/office/officeart/2008/layout/LinedList"/>
    <dgm:cxn modelId="{901EE5F2-0C91-0549-8BB5-B68C7AFBF1C6}" type="presParOf" srcId="{27C10060-401A-7945-9D2A-17F166E50813}" destId="{C76500F5-9E3D-F842-99EC-C1DB4300D8B6}" srcOrd="0" destOrd="0" presId="urn:microsoft.com/office/officeart/2008/layout/LinedList"/>
    <dgm:cxn modelId="{55FFBF0E-D38C-F848-BEEF-76F14AD0E52B}" type="presParOf" srcId="{27C10060-401A-7945-9D2A-17F166E50813}" destId="{18B63E3F-6E39-1A43-89A5-CF1EF0E2CD9D}"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E0FA1-D067-AD44-8E28-106F1EE1F117}">
      <dsp:nvSpPr>
        <dsp:cNvPr id="0" name=""/>
        <dsp:cNvSpPr/>
      </dsp:nvSpPr>
      <dsp:spPr>
        <a:xfrm>
          <a:off x="0" y="1091"/>
          <a:ext cx="8861425" cy="0"/>
        </a:xfrm>
        <a:prstGeom prst="line">
          <a:avLst/>
        </a:prstGeom>
        <a:solidFill>
          <a:schemeClr val="accent2">
            <a:hueOff val="0"/>
            <a:satOff val="0"/>
            <a:lumOff val="0"/>
            <a:alphaOff val="0"/>
          </a:schemeClr>
        </a:solidFill>
        <a:ln w="12700" cap="flat" cmpd="sng" algn="ctr">
          <a:solidFill>
            <a:schemeClr val="accent2">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7290E1D-A993-FE47-AD32-264686D4D5C9}">
      <dsp:nvSpPr>
        <dsp:cNvPr id="0" name=""/>
        <dsp:cNvSpPr/>
      </dsp:nvSpPr>
      <dsp:spPr>
        <a:xfrm>
          <a:off x="0" y="1091"/>
          <a:ext cx="8859235" cy="508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endParaRPr lang="en-US" sz="1800" b="1" i="0" kern="1200" dirty="0">
            <a:latin typeface="+mj-lt"/>
            <a:cs typeface="Arial Black" panose="020B0604020202020204" pitchFamily="34" charset="0"/>
          </a:endParaRPr>
        </a:p>
      </dsp:txBody>
      <dsp:txXfrm>
        <a:off x="0" y="1091"/>
        <a:ext cx="8859235" cy="508224"/>
      </dsp:txXfrm>
    </dsp:sp>
    <dsp:sp modelId="{178B931F-8CEF-0149-B4DF-A88FA13E58C2}">
      <dsp:nvSpPr>
        <dsp:cNvPr id="0" name=""/>
        <dsp:cNvSpPr/>
      </dsp:nvSpPr>
      <dsp:spPr>
        <a:xfrm>
          <a:off x="0" y="509315"/>
          <a:ext cx="8861425" cy="0"/>
        </a:xfrm>
        <a:prstGeom prst="line">
          <a:avLst/>
        </a:prstGeom>
        <a:solidFill>
          <a:schemeClr val="accent3">
            <a:hueOff val="0"/>
            <a:satOff val="0"/>
            <a:lumOff val="0"/>
            <a:alphaOff val="0"/>
          </a:schemeClr>
        </a:solidFill>
        <a:ln w="25400" cap="flat" cmpd="sng" algn="ctr">
          <a:solidFill>
            <a:schemeClr val="accent3"/>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7BBF4D0-3042-9C45-AD8E-AC9529290611}">
      <dsp:nvSpPr>
        <dsp:cNvPr id="0" name=""/>
        <dsp:cNvSpPr/>
      </dsp:nvSpPr>
      <dsp:spPr>
        <a:xfrm>
          <a:off x="0" y="509315"/>
          <a:ext cx="8852123" cy="431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0" kern="1200" dirty="0">
              <a:latin typeface="+mj-lt"/>
            </a:rPr>
            <a:t>Upload Traffic Image </a:t>
          </a:r>
          <a:endParaRPr lang="en-US" sz="1800" b="1" i="0" kern="1200" dirty="0">
            <a:latin typeface="+mj-lt"/>
            <a:cs typeface="Arial Black" panose="020B0604020202020204" pitchFamily="34" charset="0"/>
          </a:endParaRPr>
        </a:p>
      </dsp:txBody>
      <dsp:txXfrm>
        <a:off x="0" y="509315"/>
        <a:ext cx="8852123" cy="431127"/>
      </dsp:txXfrm>
    </dsp:sp>
    <dsp:sp modelId="{913B5E25-C84D-514D-AB84-FB479AF2BAA5}">
      <dsp:nvSpPr>
        <dsp:cNvPr id="0" name=""/>
        <dsp:cNvSpPr/>
      </dsp:nvSpPr>
      <dsp:spPr>
        <a:xfrm>
          <a:off x="0" y="940443"/>
          <a:ext cx="8861425" cy="0"/>
        </a:xfrm>
        <a:prstGeom prst="line">
          <a:avLst/>
        </a:prstGeom>
        <a:solidFill>
          <a:schemeClr val="accent4">
            <a:hueOff val="0"/>
            <a:satOff val="0"/>
            <a:lumOff val="0"/>
            <a:alphaOff val="0"/>
          </a:schemeClr>
        </a:solidFill>
        <a:ln w="25400" cap="flat" cmpd="sng" algn="ctr">
          <a:solidFill>
            <a:schemeClr val="accent2"/>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E5AB2BF-A462-A841-B59B-E575612010D9}">
      <dsp:nvSpPr>
        <dsp:cNvPr id="0" name=""/>
        <dsp:cNvSpPr/>
      </dsp:nvSpPr>
      <dsp:spPr>
        <a:xfrm>
          <a:off x="0" y="940443"/>
          <a:ext cx="8861422" cy="508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0" kern="1200" dirty="0">
              <a:latin typeface="+mj-lt"/>
            </a:rPr>
            <a:t>Run EML Algorithm</a:t>
          </a:r>
          <a:endParaRPr lang="en-US" sz="1800" b="1" i="0" kern="1200" dirty="0">
            <a:latin typeface="+mj-lt"/>
            <a:cs typeface="Arial Black" panose="020B0604020202020204" pitchFamily="34" charset="0"/>
          </a:endParaRPr>
        </a:p>
      </dsp:txBody>
      <dsp:txXfrm>
        <a:off x="0" y="940443"/>
        <a:ext cx="8861422" cy="508224"/>
      </dsp:txXfrm>
    </dsp:sp>
    <dsp:sp modelId="{88532B37-2569-E445-B003-569B3ACBA8CA}">
      <dsp:nvSpPr>
        <dsp:cNvPr id="0" name=""/>
        <dsp:cNvSpPr/>
      </dsp:nvSpPr>
      <dsp:spPr>
        <a:xfrm>
          <a:off x="0" y="1448668"/>
          <a:ext cx="8861425" cy="0"/>
        </a:xfrm>
        <a:prstGeom prst="line">
          <a:avLst/>
        </a:prstGeom>
        <a:solidFill>
          <a:schemeClr val="accent5">
            <a:hueOff val="0"/>
            <a:satOff val="0"/>
            <a:lumOff val="0"/>
            <a:alphaOff val="0"/>
          </a:schemeClr>
        </a:solidFill>
        <a:ln w="25400" cap="flat" cmpd="sng" algn="ctr">
          <a:solidFill>
            <a:schemeClr val="accent4"/>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76500F5-9E3D-F842-99EC-C1DB4300D8B6}">
      <dsp:nvSpPr>
        <dsp:cNvPr id="0" name=""/>
        <dsp:cNvSpPr/>
      </dsp:nvSpPr>
      <dsp:spPr>
        <a:xfrm>
          <a:off x="0" y="1448668"/>
          <a:ext cx="8857417" cy="589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mj-lt"/>
            </a:rPr>
            <a:t>Image Pre-processing Using Canny Edge Detection</a:t>
          </a:r>
          <a:endParaRPr lang="en-US" sz="1800" b="1" i="0" kern="1200" dirty="0">
            <a:latin typeface="+mj-lt"/>
            <a:cs typeface="Arial Black" panose="020B0604020202020204" pitchFamily="34" charset="0"/>
          </a:endParaRPr>
        </a:p>
      </dsp:txBody>
      <dsp:txXfrm>
        <a:off x="0" y="1448668"/>
        <a:ext cx="8857417" cy="589982"/>
      </dsp:txXfrm>
    </dsp:sp>
    <dsp:sp modelId="{F5770AFA-66ED-0C4C-805A-0A58C20E9262}">
      <dsp:nvSpPr>
        <dsp:cNvPr id="0" name=""/>
        <dsp:cNvSpPr/>
      </dsp:nvSpPr>
      <dsp:spPr>
        <a:xfrm>
          <a:off x="0" y="2038651"/>
          <a:ext cx="8861425" cy="0"/>
        </a:xfrm>
        <a:prstGeom prst="line">
          <a:avLst/>
        </a:prstGeom>
        <a:solidFill>
          <a:schemeClr val="accent6">
            <a:hueOff val="0"/>
            <a:satOff val="0"/>
            <a:lumOff val="0"/>
            <a:alphaOff val="0"/>
          </a:schemeClr>
        </a:solidFill>
        <a:ln w="25400" cap="flat" cmpd="sng" algn="ctr">
          <a:solidFill>
            <a:schemeClr val="accent1"/>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543777C-4617-0343-8040-A73DD2FC544E}">
      <dsp:nvSpPr>
        <dsp:cNvPr id="0" name=""/>
        <dsp:cNvSpPr/>
      </dsp:nvSpPr>
      <dsp:spPr>
        <a:xfrm>
          <a:off x="0" y="2038651"/>
          <a:ext cx="8850378" cy="508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endParaRPr lang="en-US" sz="1800" b="1" i="0" kern="1200" dirty="0">
            <a:latin typeface="+mj-lt"/>
            <a:cs typeface="Arial Black" panose="020B0604020202020204" pitchFamily="34" charset="0"/>
          </a:endParaRPr>
        </a:p>
      </dsp:txBody>
      <dsp:txXfrm>
        <a:off x="0" y="2038651"/>
        <a:ext cx="8850378" cy="508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E0FA1-D067-AD44-8E28-106F1EE1F117}">
      <dsp:nvSpPr>
        <dsp:cNvPr id="0" name=""/>
        <dsp:cNvSpPr/>
      </dsp:nvSpPr>
      <dsp:spPr>
        <a:xfrm>
          <a:off x="0" y="418"/>
          <a:ext cx="8861425" cy="0"/>
        </a:xfrm>
        <a:prstGeom prst="line">
          <a:avLst/>
        </a:prstGeom>
        <a:solidFill>
          <a:schemeClr val="accent2">
            <a:hueOff val="0"/>
            <a:satOff val="0"/>
            <a:lumOff val="0"/>
            <a:alphaOff val="0"/>
          </a:schemeClr>
        </a:solidFill>
        <a:ln w="12700" cap="flat" cmpd="sng" algn="ctr">
          <a:solidFill>
            <a:schemeClr val="accent2">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7290E1D-A993-FE47-AD32-264686D4D5C9}">
      <dsp:nvSpPr>
        <dsp:cNvPr id="0" name=""/>
        <dsp:cNvSpPr/>
      </dsp:nvSpPr>
      <dsp:spPr>
        <a:xfrm>
          <a:off x="0" y="418"/>
          <a:ext cx="8859235" cy="61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endParaRPr lang="en-US" sz="1800" b="1" i="0" kern="1200" dirty="0">
            <a:latin typeface="+mj-lt"/>
            <a:cs typeface="Arial Black" panose="020B0604020202020204" pitchFamily="34" charset="0"/>
          </a:endParaRPr>
        </a:p>
      </dsp:txBody>
      <dsp:txXfrm>
        <a:off x="0" y="418"/>
        <a:ext cx="8859235" cy="613755"/>
      </dsp:txXfrm>
    </dsp:sp>
    <dsp:sp modelId="{178B931F-8CEF-0149-B4DF-A88FA13E58C2}">
      <dsp:nvSpPr>
        <dsp:cNvPr id="0" name=""/>
        <dsp:cNvSpPr/>
      </dsp:nvSpPr>
      <dsp:spPr>
        <a:xfrm>
          <a:off x="0" y="556184"/>
          <a:ext cx="8861425" cy="0"/>
        </a:xfrm>
        <a:prstGeom prst="line">
          <a:avLst/>
        </a:prstGeom>
        <a:solidFill>
          <a:schemeClr val="accent3">
            <a:hueOff val="0"/>
            <a:satOff val="0"/>
            <a:lumOff val="0"/>
            <a:alphaOff val="0"/>
          </a:schemeClr>
        </a:solidFill>
        <a:ln w="25400" cap="flat" cmpd="sng" algn="ctr">
          <a:solidFill>
            <a:schemeClr val="accent3"/>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7BBF4D0-3042-9C45-AD8E-AC9529290611}">
      <dsp:nvSpPr>
        <dsp:cNvPr id="0" name=""/>
        <dsp:cNvSpPr/>
      </dsp:nvSpPr>
      <dsp:spPr>
        <a:xfrm>
          <a:off x="0" y="614174"/>
          <a:ext cx="8852123" cy="520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mj-lt"/>
            </a:rPr>
            <a:t>Calculate Green Signal Time Allocation</a:t>
          </a:r>
          <a:endParaRPr lang="en-US" sz="1800" b="1" i="0" kern="1200" dirty="0">
            <a:latin typeface="+mj-lt"/>
            <a:cs typeface="Arial Black" panose="020B0604020202020204" pitchFamily="34" charset="0"/>
          </a:endParaRPr>
        </a:p>
      </dsp:txBody>
      <dsp:txXfrm>
        <a:off x="0" y="614174"/>
        <a:ext cx="8852123" cy="520649"/>
      </dsp:txXfrm>
    </dsp:sp>
    <dsp:sp modelId="{913B5E25-C84D-514D-AB84-FB479AF2BAA5}">
      <dsp:nvSpPr>
        <dsp:cNvPr id="0" name=""/>
        <dsp:cNvSpPr/>
      </dsp:nvSpPr>
      <dsp:spPr>
        <a:xfrm>
          <a:off x="0" y="1134823"/>
          <a:ext cx="8861425" cy="0"/>
        </a:xfrm>
        <a:prstGeom prst="line">
          <a:avLst/>
        </a:prstGeom>
        <a:solidFill>
          <a:schemeClr val="accent4">
            <a:hueOff val="0"/>
            <a:satOff val="0"/>
            <a:lumOff val="0"/>
            <a:alphaOff val="0"/>
          </a:schemeClr>
        </a:solidFill>
        <a:ln w="25400" cap="flat" cmpd="sng" algn="ctr">
          <a:solidFill>
            <a:schemeClr val="accent2"/>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E5AB2BF-A462-A841-B59B-E575612010D9}">
      <dsp:nvSpPr>
        <dsp:cNvPr id="0" name=""/>
        <dsp:cNvSpPr/>
      </dsp:nvSpPr>
      <dsp:spPr>
        <a:xfrm>
          <a:off x="0" y="1134823"/>
          <a:ext cx="8861422" cy="61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0" kern="1200" dirty="0">
              <a:latin typeface="+mj-lt"/>
            </a:rPr>
            <a:t>EML Predict Time </a:t>
          </a:r>
          <a:endParaRPr lang="en-US" sz="1800" b="1" i="0" kern="1200" dirty="0">
            <a:latin typeface="+mj-lt"/>
            <a:cs typeface="Arial Black" panose="020B0604020202020204" pitchFamily="34" charset="0"/>
          </a:endParaRPr>
        </a:p>
      </dsp:txBody>
      <dsp:txXfrm>
        <a:off x="0" y="1134823"/>
        <a:ext cx="8861422" cy="613755"/>
      </dsp:txXfrm>
    </dsp:sp>
    <dsp:sp modelId="{88532B37-2569-E445-B003-569B3ACBA8CA}">
      <dsp:nvSpPr>
        <dsp:cNvPr id="0" name=""/>
        <dsp:cNvSpPr/>
      </dsp:nvSpPr>
      <dsp:spPr>
        <a:xfrm>
          <a:off x="0" y="1748579"/>
          <a:ext cx="8861425" cy="0"/>
        </a:xfrm>
        <a:prstGeom prst="line">
          <a:avLst/>
        </a:prstGeom>
        <a:solidFill>
          <a:schemeClr val="accent5">
            <a:hueOff val="0"/>
            <a:satOff val="0"/>
            <a:lumOff val="0"/>
            <a:alphaOff val="0"/>
          </a:schemeClr>
        </a:solidFill>
        <a:ln w="25400" cap="flat" cmpd="sng" algn="ctr">
          <a:solidFill>
            <a:schemeClr val="accent4"/>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76500F5-9E3D-F842-99EC-C1DB4300D8B6}">
      <dsp:nvSpPr>
        <dsp:cNvPr id="0" name=""/>
        <dsp:cNvSpPr/>
      </dsp:nvSpPr>
      <dsp:spPr>
        <a:xfrm>
          <a:off x="0" y="1748579"/>
          <a:ext cx="8857417" cy="495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endParaRPr lang="en-US" sz="1800" b="1" i="0" kern="1200" dirty="0">
            <a:latin typeface="+mj-lt"/>
            <a:cs typeface="Arial Black" panose="020B0604020202020204" pitchFamily="34" charset="0"/>
          </a:endParaRPr>
        </a:p>
      </dsp:txBody>
      <dsp:txXfrm>
        <a:off x="0" y="1748579"/>
        <a:ext cx="8857417" cy="49559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067D9-116D-3843-ABDF-D6546C1962D4}" type="datetimeFigureOut">
              <a:rPr lang="en-US" smtClean="0"/>
              <a:t>1/11/2023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D21CC-DD94-204E-93C8-E1AAF3084C8D}" type="slidenum">
              <a:rPr lang="en-US" smtClean="0"/>
              <a:t>‹#›</a:t>
            </a:fld>
            <a:endParaRPr lang="en-US"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a:t>
            </a:fld>
            <a:endParaRPr lang="en-US" dirty="0"/>
          </a:p>
        </p:txBody>
      </p:sp>
    </p:spTree>
    <p:extLst>
      <p:ext uri="{BB962C8B-B14F-4D97-AF65-F5344CB8AC3E}">
        <p14:creationId xmlns:p14="http://schemas.microsoft.com/office/powerpoint/2010/main" val="183304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3</a:t>
            </a:fld>
            <a:endParaRPr lang="en-US" dirty="0"/>
          </a:p>
        </p:txBody>
      </p:sp>
    </p:spTree>
    <p:extLst>
      <p:ext uri="{BB962C8B-B14F-4D97-AF65-F5344CB8AC3E}">
        <p14:creationId xmlns:p14="http://schemas.microsoft.com/office/powerpoint/2010/main" val="13768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8</a:t>
            </a:fld>
            <a:endParaRPr lang="en-US" dirty="0"/>
          </a:p>
        </p:txBody>
      </p:sp>
    </p:spTree>
    <p:extLst>
      <p:ext uri="{BB962C8B-B14F-4D97-AF65-F5344CB8AC3E}">
        <p14:creationId xmlns:p14="http://schemas.microsoft.com/office/powerpoint/2010/main" val="368559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9</a:t>
            </a:fld>
            <a:endParaRPr lang="en-US" dirty="0"/>
          </a:p>
        </p:txBody>
      </p:sp>
    </p:spTree>
    <p:extLst>
      <p:ext uri="{BB962C8B-B14F-4D97-AF65-F5344CB8AC3E}">
        <p14:creationId xmlns:p14="http://schemas.microsoft.com/office/powerpoint/2010/main" val="1039123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11</a:t>
            </a:fld>
            <a:endParaRPr lang="en-US" dirty="0"/>
          </a:p>
        </p:txBody>
      </p:sp>
    </p:spTree>
    <p:extLst>
      <p:ext uri="{BB962C8B-B14F-4D97-AF65-F5344CB8AC3E}">
        <p14:creationId xmlns:p14="http://schemas.microsoft.com/office/powerpoint/2010/main" val="1568690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12</a:t>
            </a:fld>
            <a:endParaRPr lang="en-US" dirty="0"/>
          </a:p>
        </p:txBody>
      </p:sp>
    </p:spTree>
    <p:extLst>
      <p:ext uri="{BB962C8B-B14F-4D97-AF65-F5344CB8AC3E}">
        <p14:creationId xmlns:p14="http://schemas.microsoft.com/office/powerpoint/2010/main" val="11986873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c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c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c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c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anchor="t">
            <a:noAutofit/>
          </a:bodyPr>
          <a:lstStyle>
            <a:lvl1pPr algn="l">
              <a:defRPr sz="59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6" name="Graphic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Smart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9" name="Footer Placeholder 8">
            <a:extLst>
              <a:ext uri="{FF2B5EF4-FFF2-40B4-BE49-F238E27FC236}">
                <a16:creationId xmlns:a16="http://schemas.microsoft.com/office/drawing/2014/main" id="{0253299D-623D-C544-F0BB-1CFBDADB60B5}"/>
              </a:ext>
            </a:extLst>
          </p:cNvPr>
          <p:cNvSpPr>
            <a:spLocks noGrp="1"/>
          </p:cNvSpPr>
          <p:nvPr>
            <p:ph type="ftr" sz="quarter" idx="14"/>
          </p:nvPr>
        </p:nvSpPr>
        <p:spPr/>
        <p:txBody>
          <a:bodyPr/>
          <a:lstStyle/>
          <a:p>
            <a:endParaRPr lang="en-US" dirty="0"/>
          </a:p>
        </p:txBody>
      </p:sp>
      <p:sp>
        <p:nvSpPr>
          <p:cNvPr id="10" name="Slide Number Placeholder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 name="Title 1">
            <a:extLst>
              <a:ext uri="{FF2B5EF4-FFF2-40B4-BE49-F238E27FC236}">
                <a16:creationId xmlns:a16="http://schemas.microsoft.com/office/drawing/2014/main" id="{984763BC-4E08-292A-DD60-96BE96D0C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BEC9D58-970F-C9CA-292B-CD8C17FCE4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a:lstStyle/>
          <a:p>
            <a:fld id="{CC43B8D3-9A08-F84C-9DD4-44948BA52D4B}" type="slidenum">
              <a:rPr lang="en-US" smtClean="0"/>
              <a:t>‹#›</a:t>
            </a:fld>
            <a:endParaRPr lang="en-US" dirty="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a:noAutofit/>
          </a:bodyPr>
          <a:lstStyle>
            <a:lvl1pPr marL="0" indent="0">
              <a:buNone/>
              <a:defRPr sz="1200">
                <a:noFill/>
              </a:defRPr>
            </a:lvl1pPr>
          </a:lstStyle>
          <a:p>
            <a:pPr lvl="0"/>
            <a:r>
              <a:rPr lang="en-US"/>
              <a:t>Click to edit Master text styles</a:t>
            </a:r>
          </a:p>
        </p:txBody>
      </p:sp>
      <p:sp>
        <p:nvSpPr>
          <p:cNvPr id="33" name="Text Placeholder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a:noAutofit/>
          </a:bodyPr>
          <a:lstStyle>
            <a:lvl1pPr marL="0" indent="0">
              <a:buNone/>
              <a:defRPr sz="1200">
                <a:noFill/>
              </a:defRPr>
            </a:lvl1pPr>
          </a:lstStyle>
          <a:p>
            <a:pPr lvl="0"/>
            <a:r>
              <a:rPr lang="en-US"/>
              <a:t>Click to edit Master text styles</a:t>
            </a:r>
          </a:p>
        </p:txBody>
      </p:sp>
      <p:sp>
        <p:nvSpPr>
          <p:cNvPr id="34" name="Text Placeholder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a:noAutofit/>
          </a:bodyPr>
          <a:lstStyle>
            <a:lvl1pPr marL="0" indent="0">
              <a:buNone/>
              <a:defRPr sz="1200">
                <a:noFill/>
              </a:defRPr>
            </a:lvl1pPr>
          </a:lstStyle>
          <a:p>
            <a:pPr lvl="0"/>
            <a:r>
              <a:rPr lang="en-US"/>
              <a:t>Click to edit Master text styles</a:t>
            </a:r>
          </a:p>
        </p:txBody>
      </p:sp>
      <p:sp>
        <p:nvSpPr>
          <p:cNvPr id="35" name="Text Placeholder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a:noAutofit/>
          </a:bodyPr>
          <a:lstStyle>
            <a:lvl1pPr marL="0" indent="0">
              <a:buNone/>
              <a:defRPr sz="1200">
                <a:noFill/>
              </a:defRPr>
            </a:lvl1pPr>
          </a:lstStyle>
          <a:p>
            <a:pPr lvl="0"/>
            <a:r>
              <a:rPr lang="en-US"/>
              <a:t>Click to edit Master text styles</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5" name="Text Placeholder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19" name="Text Placeholder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1" name="Text Placeholder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3" name="Text Placeholder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5" name="Text Placeholder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6" name="Text Placeholder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Text Placeholder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8" name="Text Placeholder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6" name="Footer Placeholder 35">
            <a:extLst>
              <a:ext uri="{FF2B5EF4-FFF2-40B4-BE49-F238E27FC236}">
                <a16:creationId xmlns:a16="http://schemas.microsoft.com/office/drawing/2014/main" id="{A2666B74-0A69-6162-5AD3-4561A8EE5514}"/>
              </a:ext>
            </a:extLst>
          </p:cNvPr>
          <p:cNvSpPr>
            <a:spLocks noGrp="1"/>
          </p:cNvSpPr>
          <p:nvPr>
            <p:ph type="ftr" sz="quarter" idx="27"/>
          </p:nvPr>
        </p:nvSpPr>
        <p:spPr/>
        <p:txBody>
          <a:bodyPr/>
          <a:lstStyle/>
          <a:p>
            <a:endParaRPr lang="en-US" dirty="0"/>
          </a:p>
        </p:txBody>
      </p:sp>
      <p:sp>
        <p:nvSpPr>
          <p:cNvPr id="2" name="Text Placeholder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 name="Slide Number Placeholder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c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pic>
        <p:nvPicPr>
          <p:cNvPr id="2" name="Graphic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0" name="Graphic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p>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Graphic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34" name="Graphic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ooter Placeholder 45">
            <a:extLst>
              <a:ext uri="{FF2B5EF4-FFF2-40B4-BE49-F238E27FC236}">
                <a16:creationId xmlns:a16="http://schemas.microsoft.com/office/drawing/2014/main" id="{41E6D8BC-2E14-B95F-1E2F-30FF6EE3AEB3}"/>
              </a:ext>
            </a:extLst>
          </p:cNvPr>
          <p:cNvSpPr>
            <a:spLocks noGrp="1"/>
          </p:cNvSpPr>
          <p:nvPr>
            <p:ph type="ftr" sz="quarter" idx="14"/>
          </p:nvPr>
        </p:nvSpPr>
        <p:spPr/>
        <p:txBody>
          <a:bodyPr/>
          <a:lstStyle/>
          <a:p>
            <a:endParaRPr lang="en-US" dirty="0"/>
          </a:p>
        </p:txBody>
      </p:sp>
      <p:sp>
        <p:nvSpPr>
          <p:cNvPr id="47" name="Slide Number Placeholder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4" name="Graphic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72" name="Graphic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c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c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l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anchor="b">
            <a:no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a:normAutofit/>
          </a:bodyPr>
          <a:lstStyle>
            <a:lvl1pPr marL="0" indent="0">
              <a:lnSpc>
                <a:spcPct val="90000"/>
              </a:lnSpc>
              <a:spcBef>
                <a:spcPts val="10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6" name="Title 5">
            <a:extLst>
              <a:ext uri="{FF2B5EF4-FFF2-40B4-BE49-F238E27FC236}">
                <a16:creationId xmlns:a16="http://schemas.microsoft.com/office/drawing/2014/main" id="{1E2DEC6B-E418-F7FA-5D06-66914BE64098}"/>
              </a:ext>
            </a:extLst>
          </p:cNvPr>
          <p:cNvSpPr>
            <a:spLocks noGrp="1"/>
          </p:cNvSpPr>
          <p:nvPr>
            <p:ph type="title"/>
          </p:nvPr>
        </p:nvSpPr>
        <p:spPr/>
        <p:txBody>
          <a:bodyPr/>
          <a:lstStyle/>
          <a:p>
            <a:r>
              <a:rPr lang="en-US"/>
              <a:t>Click to edit Master title style</a:t>
            </a:r>
          </a:p>
        </p:txBody>
      </p:sp>
      <p:sp>
        <p:nvSpPr>
          <p:cNvPr id="22" name="Footer Placeholder 21">
            <a:extLst>
              <a:ext uri="{FF2B5EF4-FFF2-40B4-BE49-F238E27FC236}">
                <a16:creationId xmlns:a16="http://schemas.microsoft.com/office/drawing/2014/main" id="{CDBC6FA3-472C-62C4-429A-28029D228DD1}"/>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5" name="Footer Placeholder 4">
            <a:extLst>
              <a:ext uri="{FF2B5EF4-FFF2-40B4-BE49-F238E27FC236}">
                <a16:creationId xmlns:a16="http://schemas.microsoft.com/office/drawing/2014/main" id="{D90272D4-D364-93D2-A948-9DD478627EAA}"/>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Content Placeholder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7">
            <a:extLst>
              <a:ext uri="{FF2B5EF4-FFF2-40B4-BE49-F238E27FC236}">
                <a16:creationId xmlns:a16="http://schemas.microsoft.com/office/drawing/2014/main" id="{FB2F4222-9F0A-A7FE-DFA4-39F2D1A27DA7}"/>
              </a:ext>
            </a:extLst>
          </p:cNvPr>
          <p:cNvSpPr>
            <a:spLocks noGrp="1"/>
          </p:cNvSpPr>
          <p:nvPr>
            <p:ph type="title"/>
          </p:nvPr>
        </p:nvSpPr>
        <p:spPr/>
        <p:txBody>
          <a:bodyPr/>
          <a:lstStyle/>
          <a:p>
            <a:r>
              <a:rPr lang="en-US"/>
              <a:t>Click to edit Master title style</a:t>
            </a:r>
          </a:p>
        </p:txBody>
      </p:sp>
      <p:sp>
        <p:nvSpPr>
          <p:cNvPr id="10" name="Footer Placeholder 9">
            <a:extLst>
              <a:ext uri="{FF2B5EF4-FFF2-40B4-BE49-F238E27FC236}">
                <a16:creationId xmlns:a16="http://schemas.microsoft.com/office/drawing/2014/main" id="{A9174264-0D17-CF28-8778-3DD02FD42C48}"/>
              </a:ext>
            </a:extLst>
          </p:cNvPr>
          <p:cNvSpPr>
            <a:spLocks noGrp="1"/>
          </p:cNvSpPr>
          <p:nvPr>
            <p:ph type="ftr" sz="quarter" idx="14"/>
          </p:nvPr>
        </p:nvSpPr>
        <p:spPr/>
        <p:txBody>
          <a:bodyPr/>
          <a:lstStyle/>
          <a:p>
            <a:endParaRPr lang="en-US" dirty="0"/>
          </a:p>
        </p:txBody>
      </p:sp>
      <p:sp>
        <p:nvSpPr>
          <p:cNvPr id="11" name="Slide Number Placeholder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reeform: Shap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p>
              <a:endParaRPr lang="en-US" dirty="0"/>
            </a:p>
          </p:txBody>
        </p:sp>
        <p:pic>
          <p:nvPicPr>
            <p:cNvPr id="55" name="Graphic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11" name="Freeform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13" name="Oval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ooter Placeholder 59">
            <a:extLst>
              <a:ext uri="{FF2B5EF4-FFF2-40B4-BE49-F238E27FC236}">
                <a16:creationId xmlns:a16="http://schemas.microsoft.com/office/drawing/2014/main" id="{EACDB755-CEBA-6C68-443D-525463E80DAB}"/>
              </a:ext>
            </a:extLst>
          </p:cNvPr>
          <p:cNvSpPr>
            <a:spLocks noGrp="1"/>
          </p:cNvSpPr>
          <p:nvPr>
            <p:ph type="ftr" sz="quarter" idx="15"/>
          </p:nvPr>
        </p:nvSpPr>
        <p:spPr/>
        <p:txBody>
          <a:bodyPr/>
          <a:lstStyle/>
          <a:p>
            <a:endParaRPr lang="en-US" dirty="0"/>
          </a:p>
        </p:txBody>
      </p:sp>
      <p:sp>
        <p:nvSpPr>
          <p:cNvPr id="61" name="Slide Number Placeholder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Picture Placeholder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04304BF9-EDC8-7868-84C1-6CCB690381DB}"/>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a:lstStyle/>
          <a:p>
            <a:fld id="{CC43B8D3-9A08-F84C-9DD4-44948BA52D4B}" type="slidenum">
              <a:rPr lang="en-US" smtClean="0"/>
              <a:pPr/>
              <a:t>‹#›</a:t>
            </a:fld>
            <a:endParaRPr lang="en-US" dirty="0"/>
          </a:p>
        </p:txBody>
      </p:sp>
      <p:sp>
        <p:nvSpPr>
          <p:cNvPr id="10" name="Title 9">
            <a:extLst>
              <a:ext uri="{FF2B5EF4-FFF2-40B4-BE49-F238E27FC236}">
                <a16:creationId xmlns:a16="http://schemas.microsoft.com/office/drawing/2014/main" id="{FC668391-E0E0-74A5-F96F-B67ECAE86D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a:lstStyle>
            <a:lvl1pPr>
              <a:defRPr sz="66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4" name="Text Placeholder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9" name="Text Placeholder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5" name="Text Placeholder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0" name="Text Placeholder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6" name="Text Placeholder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1" name="Text Placeholder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7" name="Text Placeholder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2" name="Text Placeholder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8" name="Text Placeholder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p>
            <a:endParaRPr lang="en-US"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p>
            <a:endParaRPr lang="en-US" dirty="0"/>
          </a:p>
        </p:txBody>
      </p:sp>
      <p:pic>
        <p:nvPicPr>
          <p:cNvPr id="11" name="Graphic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10" name="Graphic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l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anchor="t">
            <a:no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11" name="Footer Placeholder 10">
            <a:extLst>
              <a:ext uri="{FF2B5EF4-FFF2-40B4-BE49-F238E27FC236}">
                <a16:creationId xmlns:a16="http://schemas.microsoft.com/office/drawing/2014/main" id="{F33A32FC-3A65-2B5F-2625-0FE903CD37D4}"/>
              </a:ext>
            </a:extLst>
          </p:cNvPr>
          <p:cNvSpPr>
            <a:spLocks noGrp="1"/>
          </p:cNvSpPr>
          <p:nvPr>
            <p:ph type="ftr" sz="quarter" idx="14"/>
          </p:nvPr>
        </p:nvSpPr>
        <p:spPr/>
        <p:txBody>
          <a:bodyPr/>
          <a:lstStyle/>
          <a:p>
            <a:endParaRPr lang="en-US" dirty="0"/>
          </a:p>
        </p:txBody>
      </p:sp>
      <p:sp>
        <p:nvSpPr>
          <p:cNvPr id="12" name="Slide Number Placeholder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Table">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ooter Placeholder 39">
            <a:extLst>
              <a:ext uri="{FF2B5EF4-FFF2-40B4-BE49-F238E27FC236}">
                <a16:creationId xmlns:a16="http://schemas.microsoft.com/office/drawing/2014/main" id="{8727F01E-45EF-F70F-2A04-1EA69A246344}"/>
              </a:ext>
            </a:extLst>
          </p:cNvPr>
          <p:cNvSpPr>
            <a:spLocks noGrp="1"/>
          </p:cNvSpPr>
          <p:nvPr>
            <p:ph type="ftr" sz="quarter" idx="14"/>
          </p:nvPr>
        </p:nvSpPr>
        <p:spPr/>
        <p:txBody>
          <a:bodyPr/>
          <a:lstStyle/>
          <a:p>
            <a:endParaRPr lang="en-US" dirty="0"/>
          </a:p>
        </p:txBody>
      </p:sp>
      <p:sp>
        <p:nvSpPr>
          <p:cNvPr id="41" name="Slide Number Placeholder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77" name="Graphic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l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anchor="t">
            <a:noAutofit/>
          </a:bodyPr>
          <a:lstStyle>
            <a:lvl1pPr>
              <a:defRPr sz="5500"/>
            </a:lvl1pPr>
          </a:lstStyle>
          <a:p>
            <a:r>
              <a:rPr lang="en-US"/>
              <a:t>Click to edit Master title style</a:t>
            </a:r>
            <a:endParaRPr lang="en-US" dirty="0"/>
          </a:p>
        </p:txBody>
      </p:sp>
      <p:sp>
        <p:nvSpPr>
          <p:cNvPr id="67" name="Graphic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59" name="Graphic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9" name="Freeform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9" name="Oval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c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7" name="Oval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9" name="Oval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1" name="Oval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3" name="Freeform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9" name="Graphic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 name="Footer Placeholder 2">
            <a:extLst>
              <a:ext uri="{FF2B5EF4-FFF2-40B4-BE49-F238E27FC236}">
                <a16:creationId xmlns:a16="http://schemas.microsoft.com/office/drawing/2014/main" id="{6CC414FD-C705-79D9-78A9-63DB36DC2A3B}"/>
              </a:ext>
            </a:extLst>
          </p:cNvPr>
          <p:cNvSpPr>
            <a:spLocks noGrp="1"/>
          </p:cNvSpPr>
          <p:nvPr>
            <p:ph type="ftr" sz="quarter" idx="26"/>
          </p:nvPr>
        </p:nvSpPr>
        <p:spPr/>
        <p:txBody>
          <a:bodyPr/>
          <a:lstStyle/>
          <a:p>
            <a:endParaRPr lang="en-US" dirty="0"/>
          </a:p>
        </p:txBody>
      </p:sp>
      <p:sp>
        <p:nvSpPr>
          <p:cNvPr id="7" name="Slide Number Placeholder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9" name="Oval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4" name="Oval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8" name="Oval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p>
        </p:txBody>
      </p:sp>
      <p:sp>
        <p:nvSpPr>
          <p:cNvPr id="24" name="Oval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6" name="Oval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8" name="Oval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0" name="Oval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1" name="Picture Placeholder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2" name="Picture Placeholder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3" name="Text Placeholder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4" name="Text Placeholder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5" name="Text Placeholder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6" name="Text Placeholder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7" name="Text Placeholder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8" name="Text Placeholder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9" name="Picture Placeholder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40" name="Picture Placeholder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1" name="Text Placeholder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42" name="Text Placeholder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 name="Slide Number Placeholder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sz="3200">
                <a:solidFill>
                  <a:schemeClr val="bg2"/>
                </a:solidFill>
              </a:defRPr>
            </a:lvl1pPr>
          </a:lstStyle>
          <a:p>
            <a:fld id="{CC43B8D3-9A08-F84C-9DD4-44948BA52D4B}" type="slidenum">
              <a:rPr lang="en-US" smtClean="0"/>
              <a:pPr/>
              <a:t>‹#›</a:t>
            </a:fld>
            <a:endParaRPr lang="en-US"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Straight Connector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762-BFD9-B53C-F438-D440DBFDD2F9}"/>
              </a:ext>
            </a:extLst>
          </p:cNvPr>
          <p:cNvSpPr>
            <a:spLocks noGrp="1"/>
          </p:cNvSpPr>
          <p:nvPr>
            <p:ph type="ctrTitle"/>
          </p:nvPr>
        </p:nvSpPr>
        <p:spPr>
          <a:xfrm>
            <a:off x="2561700" y="1194585"/>
            <a:ext cx="6528816" cy="3929505"/>
          </a:xfrm>
        </p:spPr>
        <p:txBody>
          <a:bodyPr/>
          <a:lstStyle/>
          <a:p>
            <a:r>
              <a:rPr lang="en-US" sz="4000" dirty="0"/>
              <a:t>DENSITY BASED SMART TRAFFIC CONTROL SYSTEM</a:t>
            </a:r>
          </a:p>
        </p:txBody>
      </p:sp>
      <p:sp>
        <p:nvSpPr>
          <p:cNvPr id="3" name="Subtitle 2">
            <a:extLst>
              <a:ext uri="{FF2B5EF4-FFF2-40B4-BE49-F238E27FC236}">
                <a16:creationId xmlns:a16="http://schemas.microsoft.com/office/drawing/2014/main" id="{A57451B7-2A25-8813-BC77-07DE3529FCEE}"/>
              </a:ext>
            </a:extLst>
          </p:cNvPr>
          <p:cNvSpPr>
            <a:spLocks noGrp="1"/>
          </p:cNvSpPr>
          <p:nvPr>
            <p:ph type="subTitle" idx="1"/>
          </p:nvPr>
        </p:nvSpPr>
        <p:spPr>
          <a:xfrm>
            <a:off x="2690406" y="3003888"/>
            <a:ext cx="5943600" cy="1455795"/>
          </a:xfrm>
        </p:spPr>
        <p:txBody>
          <a:bodyPr>
            <a:normAutofit/>
          </a:bodyPr>
          <a:lstStyle/>
          <a:p>
            <a:r>
              <a:rPr lang="en-US" sz="1800" dirty="0"/>
              <a:t>PRESENTED BY:</a:t>
            </a:r>
          </a:p>
          <a:p>
            <a:endParaRPr lang="en-US" sz="1800" dirty="0"/>
          </a:p>
          <a:p>
            <a:r>
              <a:rPr lang="it-IT" sz="1600" dirty="0"/>
              <a:t>D. GANESH (19TK1A0528)</a:t>
            </a:r>
          </a:p>
          <a:p>
            <a:r>
              <a:rPr lang="it-IT" sz="1600" dirty="0"/>
              <a:t>A. SRINATH (19TK1A0510)</a:t>
            </a:r>
          </a:p>
          <a:p>
            <a:r>
              <a:rPr lang="it-IT" sz="1600" dirty="0"/>
              <a:t>T. PALLAVI (19TK1A05A2)</a:t>
            </a:r>
            <a:endParaRPr lang="en-US" sz="1600" dirty="0"/>
          </a:p>
        </p:txBody>
      </p:sp>
    </p:spTree>
    <p:extLst>
      <p:ext uri="{BB962C8B-B14F-4D97-AF65-F5344CB8AC3E}">
        <p14:creationId xmlns:p14="http://schemas.microsoft.com/office/powerpoint/2010/main" val="282759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par>
                          <p:cTn id="11" fill="hold">
                            <p:stCondLst>
                              <p:cond delay="1000"/>
                            </p:stCondLst>
                            <p:childTnLst>
                              <p:par>
                                <p:cTn id="12" presetID="28" presetClass="emph" presetSubtype="0" fill="hold" grpId="0" nodeType="afterEffect">
                                  <p:stCondLst>
                                    <p:cond delay="0"/>
                                  </p:stCondLst>
                                  <p:iterate type="lt">
                                    <p:tmPct val="10000"/>
                                  </p:iterate>
                                  <p:childTnLst>
                                    <p:animClr clrSpc="rgb" dir="cw">
                                      <p:cBhvr override="childStyle">
                                        <p:cTn id="13" dur="500" fill="hold"/>
                                        <p:tgtEl>
                                          <p:spTgt spid="3">
                                            <p:txEl>
                                              <p:pRg st="0" end="0"/>
                                            </p:txEl>
                                          </p:spTgt>
                                        </p:tgtEl>
                                        <p:attrNameLst>
                                          <p:attrName>style.color</p:attrName>
                                        </p:attrNameLst>
                                      </p:cBhvr>
                                      <p:to>
                                        <a:schemeClr val="accent2"/>
                                      </p:to>
                                    </p:animClr>
                                    <p:animClr clrSpc="rgb" dir="cw">
                                      <p:cBhvr>
                                        <p:cTn id="14" dur="500" fill="hold"/>
                                        <p:tgtEl>
                                          <p:spTgt spid="3">
                                            <p:txEl>
                                              <p:pRg st="0" end="0"/>
                                            </p:txEl>
                                          </p:spTgt>
                                        </p:tgtEl>
                                        <p:attrNameLst>
                                          <p:attrName>fillcolor</p:attrName>
                                        </p:attrNameLst>
                                      </p:cBhvr>
                                      <p:to>
                                        <a:schemeClr val="accent2"/>
                                      </p:to>
                                    </p:animClr>
                                    <p:set>
                                      <p:cBhvr>
                                        <p:cTn id="15" dur="500" fill="hold"/>
                                        <p:tgtEl>
                                          <p:spTgt spid="3">
                                            <p:txEl>
                                              <p:pRg st="0" end="0"/>
                                            </p:txEl>
                                          </p:spTgt>
                                        </p:tgtEl>
                                        <p:attrNameLst>
                                          <p:attrName>fill.type</p:attrName>
                                        </p:attrNameLst>
                                      </p:cBhvr>
                                      <p:to>
                                        <p:strVal val="solid"/>
                                      </p:to>
                                    </p:set>
                                    <p:anim to="1.5" calcmode="lin" valueType="num">
                                      <p:cBhvr override="childStyle">
                                        <p:cTn id="16" dur="500" fill="hold"/>
                                        <p:tgtEl>
                                          <p:spTgt spid="3">
                                            <p:txEl>
                                              <p:pRg st="0" end="0"/>
                                            </p:txEl>
                                          </p:spTgt>
                                        </p:tgtEl>
                                        <p:attrNameLst>
                                          <p:attrName>style.fontSize</p:attrName>
                                        </p:attrNameLst>
                                      </p:cBhvr>
                                    </p:anim>
                                  </p:childTnLst>
                                </p:cTn>
                              </p:par>
                            </p:childTnLst>
                          </p:cTn>
                        </p:par>
                        <p:par>
                          <p:cTn id="17" fill="hold">
                            <p:stCondLst>
                              <p:cond delay="2050"/>
                            </p:stCondLst>
                            <p:childTnLst>
                              <p:par>
                                <p:cTn id="18" presetID="28" presetClass="emph" presetSubtype="0" fill="hold" grpId="0" nodeType="afterEffect">
                                  <p:stCondLst>
                                    <p:cond delay="0"/>
                                  </p:stCondLst>
                                  <p:iterate type="lt">
                                    <p:tmPct val="10000"/>
                                  </p:iterate>
                                  <p:childTnLst>
                                    <p:animClr clrSpc="rgb" dir="cw">
                                      <p:cBhvr override="childStyle">
                                        <p:cTn id="19" dur="500" fill="hold"/>
                                        <p:tgtEl>
                                          <p:spTgt spid="3">
                                            <p:txEl>
                                              <p:pRg st="2" end="2"/>
                                            </p:txEl>
                                          </p:spTgt>
                                        </p:tgtEl>
                                        <p:attrNameLst>
                                          <p:attrName>style.color</p:attrName>
                                        </p:attrNameLst>
                                      </p:cBhvr>
                                      <p:to>
                                        <a:schemeClr val="accent2"/>
                                      </p:to>
                                    </p:animClr>
                                    <p:animClr clrSpc="rgb" dir="cw">
                                      <p:cBhvr>
                                        <p:cTn id="20" dur="500" fill="hold"/>
                                        <p:tgtEl>
                                          <p:spTgt spid="3">
                                            <p:txEl>
                                              <p:pRg st="2" end="2"/>
                                            </p:txEl>
                                          </p:spTgt>
                                        </p:tgtEl>
                                        <p:attrNameLst>
                                          <p:attrName>fillcolor</p:attrName>
                                        </p:attrNameLst>
                                      </p:cBhvr>
                                      <p:to>
                                        <a:schemeClr val="accent2"/>
                                      </p:to>
                                    </p:animClr>
                                    <p:set>
                                      <p:cBhvr>
                                        <p:cTn id="21" dur="500" fill="hold"/>
                                        <p:tgtEl>
                                          <p:spTgt spid="3">
                                            <p:txEl>
                                              <p:pRg st="2" end="2"/>
                                            </p:txEl>
                                          </p:spTgt>
                                        </p:tgtEl>
                                        <p:attrNameLst>
                                          <p:attrName>fill.type</p:attrName>
                                        </p:attrNameLst>
                                      </p:cBhvr>
                                      <p:to>
                                        <p:strVal val="solid"/>
                                      </p:to>
                                    </p:set>
                                    <p:anim to="1.5" calcmode="lin" valueType="num">
                                      <p:cBhvr override="childStyle">
                                        <p:cTn id="22" dur="500" fill="hold"/>
                                        <p:tgtEl>
                                          <p:spTgt spid="3">
                                            <p:txEl>
                                              <p:pRg st="2" end="2"/>
                                            </p:txEl>
                                          </p:spTgt>
                                        </p:tgtEl>
                                        <p:attrNameLst>
                                          <p:attrName>style.fontSize</p:attrName>
                                        </p:attrNameLst>
                                      </p:cBhvr>
                                    </p:anim>
                                  </p:childTnLst>
                                </p:cTn>
                              </p:par>
                            </p:childTnLst>
                          </p:cTn>
                        </p:par>
                        <p:par>
                          <p:cTn id="23" fill="hold">
                            <p:stCondLst>
                              <p:cond delay="3500"/>
                            </p:stCondLst>
                            <p:childTnLst>
                              <p:par>
                                <p:cTn id="24" presetID="28" presetClass="emph" presetSubtype="0" fill="hold" grpId="0" nodeType="afterEffect">
                                  <p:stCondLst>
                                    <p:cond delay="0"/>
                                  </p:stCondLst>
                                  <p:iterate type="lt">
                                    <p:tmPct val="10000"/>
                                  </p:iterate>
                                  <p:childTnLst>
                                    <p:animClr clrSpc="rgb" dir="cw">
                                      <p:cBhvr override="childStyle">
                                        <p:cTn id="25" dur="500" fill="hold"/>
                                        <p:tgtEl>
                                          <p:spTgt spid="3">
                                            <p:txEl>
                                              <p:pRg st="3" end="3"/>
                                            </p:txEl>
                                          </p:spTgt>
                                        </p:tgtEl>
                                        <p:attrNameLst>
                                          <p:attrName>style.color</p:attrName>
                                        </p:attrNameLst>
                                      </p:cBhvr>
                                      <p:to>
                                        <a:schemeClr val="accent2"/>
                                      </p:to>
                                    </p:animClr>
                                    <p:animClr clrSpc="rgb" dir="cw">
                                      <p:cBhvr>
                                        <p:cTn id="26" dur="500" fill="hold"/>
                                        <p:tgtEl>
                                          <p:spTgt spid="3">
                                            <p:txEl>
                                              <p:pRg st="3" end="3"/>
                                            </p:txEl>
                                          </p:spTgt>
                                        </p:tgtEl>
                                        <p:attrNameLst>
                                          <p:attrName>fillcolor</p:attrName>
                                        </p:attrNameLst>
                                      </p:cBhvr>
                                      <p:to>
                                        <a:schemeClr val="accent2"/>
                                      </p:to>
                                    </p:animClr>
                                    <p:set>
                                      <p:cBhvr>
                                        <p:cTn id="27" dur="500" fill="hold"/>
                                        <p:tgtEl>
                                          <p:spTgt spid="3">
                                            <p:txEl>
                                              <p:pRg st="3" end="3"/>
                                            </p:txEl>
                                          </p:spTgt>
                                        </p:tgtEl>
                                        <p:attrNameLst>
                                          <p:attrName>fill.type</p:attrName>
                                        </p:attrNameLst>
                                      </p:cBhvr>
                                      <p:to>
                                        <p:strVal val="solid"/>
                                      </p:to>
                                    </p:set>
                                    <p:anim to="1.5" calcmode="lin" valueType="num">
                                      <p:cBhvr override="childStyle">
                                        <p:cTn id="28" dur="500" fill="hold"/>
                                        <p:tgtEl>
                                          <p:spTgt spid="3">
                                            <p:txEl>
                                              <p:pRg st="3" end="3"/>
                                            </p:txEl>
                                          </p:spTgt>
                                        </p:tgtEl>
                                        <p:attrNameLst>
                                          <p:attrName>style.fontSize</p:attrName>
                                        </p:attrNameLst>
                                      </p:cBhvr>
                                    </p:anim>
                                  </p:childTnLst>
                                </p:cTn>
                              </p:par>
                            </p:childTnLst>
                          </p:cTn>
                        </p:par>
                        <p:par>
                          <p:cTn id="29" fill="hold">
                            <p:stCondLst>
                              <p:cond delay="5000"/>
                            </p:stCondLst>
                            <p:childTnLst>
                              <p:par>
                                <p:cTn id="30" presetID="28" presetClass="emph" presetSubtype="0" fill="hold" grpId="0" nodeType="afterEffect">
                                  <p:stCondLst>
                                    <p:cond delay="0"/>
                                  </p:stCondLst>
                                  <p:iterate type="lt">
                                    <p:tmPct val="10000"/>
                                  </p:iterate>
                                  <p:childTnLst>
                                    <p:animClr clrSpc="rgb" dir="cw">
                                      <p:cBhvr override="childStyle">
                                        <p:cTn id="31" dur="500" fill="hold"/>
                                        <p:tgtEl>
                                          <p:spTgt spid="3">
                                            <p:txEl>
                                              <p:pRg st="4" end="4"/>
                                            </p:txEl>
                                          </p:spTgt>
                                        </p:tgtEl>
                                        <p:attrNameLst>
                                          <p:attrName>style.color</p:attrName>
                                        </p:attrNameLst>
                                      </p:cBhvr>
                                      <p:to>
                                        <a:schemeClr val="accent2"/>
                                      </p:to>
                                    </p:animClr>
                                    <p:animClr clrSpc="rgb" dir="cw">
                                      <p:cBhvr>
                                        <p:cTn id="32" dur="500" fill="hold"/>
                                        <p:tgtEl>
                                          <p:spTgt spid="3">
                                            <p:txEl>
                                              <p:pRg st="4" end="4"/>
                                            </p:txEl>
                                          </p:spTgt>
                                        </p:tgtEl>
                                        <p:attrNameLst>
                                          <p:attrName>fillcolor</p:attrName>
                                        </p:attrNameLst>
                                      </p:cBhvr>
                                      <p:to>
                                        <a:schemeClr val="accent2"/>
                                      </p:to>
                                    </p:animClr>
                                    <p:set>
                                      <p:cBhvr>
                                        <p:cTn id="33" dur="500" fill="hold"/>
                                        <p:tgtEl>
                                          <p:spTgt spid="3">
                                            <p:txEl>
                                              <p:pRg st="4" end="4"/>
                                            </p:txEl>
                                          </p:spTgt>
                                        </p:tgtEl>
                                        <p:attrNameLst>
                                          <p:attrName>fill.type</p:attrName>
                                        </p:attrNameLst>
                                      </p:cBhvr>
                                      <p:to>
                                        <p:strVal val="solid"/>
                                      </p:to>
                                    </p:set>
                                    <p:anim to="1.5" calcmode="lin" valueType="num">
                                      <p:cBhvr override="childStyle">
                                        <p:cTn id="34" dur="500" fill="hold"/>
                                        <p:tgtEl>
                                          <p:spTgt spid="3">
                                            <p:txEl>
                                              <p:pRg st="4" end="4"/>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D1C32-CEDB-F6E2-A01E-72AE1A1D0AD9}"/>
              </a:ext>
            </a:extLst>
          </p:cNvPr>
          <p:cNvSpPr>
            <a:spLocks noGrp="1"/>
          </p:cNvSpPr>
          <p:nvPr>
            <p:ph type="title"/>
          </p:nvPr>
        </p:nvSpPr>
        <p:spPr/>
        <p:txBody>
          <a:bodyPr/>
          <a:lstStyle/>
          <a:p>
            <a:r>
              <a:rPr lang="en-US" dirty="0"/>
              <a:t>GUI Interface </a:t>
            </a:r>
          </a:p>
        </p:txBody>
      </p:sp>
      <p:sp>
        <p:nvSpPr>
          <p:cNvPr id="20" name="Text Placeholder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517F181E-B3F5-EEEB-086C-37ADB367909B}"/>
              </a:ext>
            </a:extLst>
          </p:cNvPr>
          <p:cNvSpPr>
            <a:spLocks noGrp="1"/>
          </p:cNvSpPr>
          <p:nvPr>
            <p:ph type="sldNum" sz="quarter" idx="15"/>
          </p:nvPr>
        </p:nvSpPr>
        <p:spPr/>
        <p:txBody>
          <a:bodyPr/>
          <a:lstStyle/>
          <a:p>
            <a:fld id="{CC43B8D3-9A08-F84C-9DD4-44948BA52D4B}" type="slidenum">
              <a:rPr lang="en-US" smtClean="0"/>
              <a:pPr/>
              <a:t>10</a:t>
            </a:fld>
            <a:endParaRPr lang="en-US" dirty="0"/>
          </a:p>
        </p:txBody>
      </p:sp>
      <p:pic>
        <p:nvPicPr>
          <p:cNvPr id="16" name="Picture 15">
            <a:extLst>
              <a:ext uri="{FF2B5EF4-FFF2-40B4-BE49-F238E27FC236}">
                <a16:creationId xmlns:a16="http://schemas.microsoft.com/office/drawing/2014/main" id="{A93A1DB7-67C3-84EA-6664-D9766DA844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2819" y="1785775"/>
            <a:ext cx="7581898" cy="3968191"/>
          </a:xfrm>
          <a:prstGeom prst="rect">
            <a:avLst/>
          </a:prstGeom>
        </p:spPr>
      </p:pic>
    </p:spTree>
    <p:extLst>
      <p:ext uri="{BB962C8B-B14F-4D97-AF65-F5344CB8AC3E}">
        <p14:creationId xmlns:p14="http://schemas.microsoft.com/office/powerpoint/2010/main" val="62270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729A509-992F-8C10-902D-182448B5A1AE}"/>
              </a:ext>
            </a:extLst>
          </p:cNvPr>
          <p:cNvSpPr>
            <a:spLocks noGrp="1"/>
          </p:cNvSpPr>
          <p:nvPr>
            <p:ph type="title"/>
          </p:nvPr>
        </p:nvSpPr>
        <p:spPr/>
        <p:txBody>
          <a:bodyPr/>
          <a:lstStyle/>
          <a:p>
            <a:r>
              <a:rPr lang="en-US" dirty="0"/>
              <a:t>Conclusion</a:t>
            </a:r>
          </a:p>
        </p:txBody>
      </p:sp>
      <p:sp>
        <p:nvSpPr>
          <p:cNvPr id="12" name="Content Placeholder 11">
            <a:extLst>
              <a:ext uri="{FF2B5EF4-FFF2-40B4-BE49-F238E27FC236}">
                <a16:creationId xmlns:a16="http://schemas.microsoft.com/office/drawing/2014/main" id="{84FA0F1E-A920-0194-981E-4B573643BB48}"/>
              </a:ext>
            </a:extLst>
          </p:cNvPr>
          <p:cNvSpPr>
            <a:spLocks noGrp="1"/>
          </p:cNvSpPr>
          <p:nvPr>
            <p:ph idx="1"/>
          </p:nvPr>
        </p:nvSpPr>
        <p:spPr/>
        <p:txBody>
          <a:bodyPr/>
          <a:lstStyle/>
          <a:p>
            <a:pPr fontAlgn="base"/>
            <a:r>
              <a:rPr lang="en-US" b="1" dirty="0">
                <a:latin typeface="Arial Black" panose="020B0604020202020204" pitchFamily="34" charset="0"/>
                <a:cs typeface="Arial Black" panose="020B0604020202020204" pitchFamily="34" charset="0"/>
              </a:rPr>
              <a:t>A smart traffic control system availing image processing as an instrument for measuring the density has been proposed. </a:t>
            </a:r>
          </a:p>
          <a:p>
            <a:pPr fontAlgn="base"/>
            <a:r>
              <a:rPr lang="en-US" b="1" dirty="0">
                <a:latin typeface="Arial Black" panose="020B0604020202020204" pitchFamily="34" charset="0"/>
                <a:cs typeface="Arial Black" panose="020B0604020202020204" pitchFamily="34" charset="0"/>
              </a:rPr>
              <a:t>Besides explaining the limitations of current near obsolete traffic control system, the advantages of proposed traffic control system have been demonstrated. </a:t>
            </a:r>
          </a:p>
          <a:p>
            <a:pPr algn="l" rtl="0" fontAlgn="base"/>
            <a:r>
              <a:rPr lang="en-US"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endParaRPr lang="en-US" b="1" dirty="0">
              <a:latin typeface="Arial Black" panose="020B0604020202020204" pitchFamily="34" charset="0"/>
              <a:cs typeface="Arial Black" panose="020B0604020202020204" pitchFamily="34" charset="0"/>
            </a:endParaRPr>
          </a:p>
        </p:txBody>
      </p:sp>
      <p:sp>
        <p:nvSpPr>
          <p:cNvPr id="19" name="Text Placeholder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E46CC291-411B-349C-8657-ED39C084F877}"/>
              </a:ext>
            </a:extLst>
          </p:cNvPr>
          <p:cNvSpPr>
            <a:spLocks noGrp="1"/>
          </p:cNvSpPr>
          <p:nvPr>
            <p:ph type="sldNum" sz="quarter" idx="15"/>
          </p:nvPr>
        </p:nvSpPr>
        <p:spPr/>
        <p:txBody>
          <a:bodyPr/>
          <a:lstStyle/>
          <a:p>
            <a:fld id="{CC43B8D3-9A08-F84C-9DD4-44948BA52D4B}" type="slidenum">
              <a:rPr lang="en-US" smtClean="0"/>
              <a:pPr/>
              <a:t>11</a:t>
            </a:fld>
            <a:endParaRPr lang="en-US" dirty="0"/>
          </a:p>
        </p:txBody>
      </p:sp>
    </p:spTree>
    <p:extLst>
      <p:ext uri="{BB962C8B-B14F-4D97-AF65-F5344CB8AC3E}">
        <p14:creationId xmlns:p14="http://schemas.microsoft.com/office/powerpoint/2010/main" val="893108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5C2F8-2E24-F46B-AC7B-3070B381497A}"/>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16121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6DF6-5B25-79AF-09F2-0008B7DD2526}"/>
              </a:ext>
            </a:extLst>
          </p:cNvPr>
          <p:cNvSpPr>
            <a:spLocks noGrp="1"/>
          </p:cNvSpPr>
          <p:nvPr>
            <p:ph type="title"/>
          </p:nvPr>
        </p:nvSpPr>
        <p:spPr>
          <a:xfrm>
            <a:off x="439602" y="182880"/>
            <a:ext cx="8762246" cy="1325880"/>
          </a:xfrm>
        </p:spPr>
        <p:txBody>
          <a:bodyPr/>
          <a:lstStyle/>
          <a:p>
            <a:r>
              <a:rPr lang="en-US" sz="5400" dirty="0"/>
              <a:t>CONTENT</a:t>
            </a:r>
          </a:p>
        </p:txBody>
      </p:sp>
      <p:sp>
        <p:nvSpPr>
          <p:cNvPr id="3" name="Text Placeholder 2">
            <a:extLst>
              <a:ext uri="{FF2B5EF4-FFF2-40B4-BE49-F238E27FC236}">
                <a16:creationId xmlns:a16="http://schemas.microsoft.com/office/drawing/2014/main" id="{0FA49DED-F98B-AA29-6402-0A09C4EFE003}"/>
              </a:ext>
            </a:extLst>
          </p:cNvPr>
          <p:cNvSpPr>
            <a:spLocks noGrp="1"/>
          </p:cNvSpPr>
          <p:nvPr>
            <p:ph type="body" sz="quarter" idx="13"/>
          </p:nvPr>
        </p:nvSpPr>
        <p:spPr>
          <a:xfrm>
            <a:off x="0" y="1387127"/>
            <a:ext cx="8659368" cy="741613"/>
          </a:xfrm>
        </p:spPr>
        <p:txBody>
          <a:bodyPr/>
          <a:lstStyle/>
          <a:p>
            <a:r>
              <a:rPr lang="en-US" dirty="0"/>
              <a:t>Introduction</a:t>
            </a:r>
          </a:p>
        </p:txBody>
      </p:sp>
      <p:sp>
        <p:nvSpPr>
          <p:cNvPr id="48" name="Text Placeholder 47">
            <a:extLst>
              <a:ext uri="{FF2B5EF4-FFF2-40B4-BE49-F238E27FC236}">
                <a16:creationId xmlns:a16="http://schemas.microsoft.com/office/drawing/2014/main" id="{B79EAB77-EA1B-845C-B39D-F4147B3C0E4B}"/>
              </a:ext>
            </a:extLst>
          </p:cNvPr>
          <p:cNvSpPr>
            <a:spLocks noGrp="1"/>
          </p:cNvSpPr>
          <p:nvPr>
            <p:ph type="body" sz="quarter" idx="18"/>
          </p:nvPr>
        </p:nvSpPr>
        <p:spPr>
          <a:xfrm>
            <a:off x="8138850" y="1311690"/>
            <a:ext cx="960120" cy="960120"/>
          </a:xfrm>
        </p:spPr>
        <p:txBody>
          <a:bodyPr/>
          <a:lstStyle/>
          <a:p>
            <a:r>
              <a:rPr lang="en-US" dirty="0"/>
              <a:t>3</a:t>
            </a:r>
          </a:p>
        </p:txBody>
      </p:sp>
      <p:sp>
        <p:nvSpPr>
          <p:cNvPr id="4" name="Text Placeholder 3">
            <a:extLst>
              <a:ext uri="{FF2B5EF4-FFF2-40B4-BE49-F238E27FC236}">
                <a16:creationId xmlns:a16="http://schemas.microsoft.com/office/drawing/2014/main" id="{EBBAF7CB-A8CE-582C-C1DB-E6D72AC69A46}"/>
              </a:ext>
            </a:extLst>
          </p:cNvPr>
          <p:cNvSpPr>
            <a:spLocks noGrp="1"/>
          </p:cNvSpPr>
          <p:nvPr>
            <p:ph type="body" sz="quarter" idx="14"/>
          </p:nvPr>
        </p:nvSpPr>
        <p:spPr>
          <a:xfrm>
            <a:off x="0" y="2377440"/>
            <a:ext cx="8659368" cy="749808"/>
          </a:xfrm>
        </p:spPr>
        <p:txBody>
          <a:bodyPr/>
          <a:lstStyle/>
          <a:p>
            <a:r>
              <a:rPr lang="en-US" dirty="0"/>
              <a:t>System Analysis</a:t>
            </a:r>
          </a:p>
        </p:txBody>
      </p:sp>
      <p:sp>
        <p:nvSpPr>
          <p:cNvPr id="49" name="Text Placeholder 48">
            <a:extLst>
              <a:ext uri="{FF2B5EF4-FFF2-40B4-BE49-F238E27FC236}">
                <a16:creationId xmlns:a16="http://schemas.microsoft.com/office/drawing/2014/main" id="{9AD6ED5E-6255-A10D-1B61-1C38A65A0172}"/>
              </a:ext>
            </a:extLst>
          </p:cNvPr>
          <p:cNvSpPr>
            <a:spLocks noGrp="1"/>
          </p:cNvSpPr>
          <p:nvPr>
            <p:ph type="body" sz="quarter" idx="19"/>
          </p:nvPr>
        </p:nvSpPr>
        <p:spPr>
          <a:xfrm>
            <a:off x="8138850" y="2288760"/>
            <a:ext cx="960120" cy="960120"/>
          </a:xfrm>
        </p:spPr>
        <p:txBody>
          <a:bodyPr/>
          <a:lstStyle/>
          <a:p>
            <a:r>
              <a:rPr lang="en-US" dirty="0"/>
              <a:t>4</a:t>
            </a:r>
          </a:p>
        </p:txBody>
      </p:sp>
      <p:sp>
        <p:nvSpPr>
          <p:cNvPr id="5" name="Text Placeholder 4">
            <a:extLst>
              <a:ext uri="{FF2B5EF4-FFF2-40B4-BE49-F238E27FC236}">
                <a16:creationId xmlns:a16="http://schemas.microsoft.com/office/drawing/2014/main" id="{21C403DC-3521-3A53-9255-0D192EBD4F25}"/>
              </a:ext>
            </a:extLst>
          </p:cNvPr>
          <p:cNvSpPr>
            <a:spLocks noGrp="1"/>
          </p:cNvSpPr>
          <p:nvPr>
            <p:ph type="body" sz="quarter" idx="15"/>
          </p:nvPr>
        </p:nvSpPr>
        <p:spPr>
          <a:xfrm>
            <a:off x="0" y="3408900"/>
            <a:ext cx="8659368" cy="749808"/>
          </a:xfrm>
        </p:spPr>
        <p:txBody>
          <a:bodyPr/>
          <a:lstStyle/>
          <a:p>
            <a:r>
              <a:rPr lang="en-US" dirty="0"/>
              <a:t>System Design</a:t>
            </a:r>
          </a:p>
        </p:txBody>
      </p:sp>
      <p:sp>
        <p:nvSpPr>
          <p:cNvPr id="50" name="Text Placeholder 49">
            <a:extLst>
              <a:ext uri="{FF2B5EF4-FFF2-40B4-BE49-F238E27FC236}">
                <a16:creationId xmlns:a16="http://schemas.microsoft.com/office/drawing/2014/main" id="{725D92A4-EE14-BE47-EFF6-F0FD3F4AE66E}"/>
              </a:ext>
            </a:extLst>
          </p:cNvPr>
          <p:cNvSpPr>
            <a:spLocks noGrp="1"/>
          </p:cNvSpPr>
          <p:nvPr>
            <p:ph type="body" sz="quarter" idx="20"/>
          </p:nvPr>
        </p:nvSpPr>
        <p:spPr>
          <a:xfrm>
            <a:off x="8183880" y="3318324"/>
            <a:ext cx="960120" cy="960120"/>
          </a:xfrm>
        </p:spPr>
        <p:txBody>
          <a:bodyPr/>
          <a:lstStyle/>
          <a:p>
            <a:r>
              <a:rPr lang="en-US" dirty="0"/>
              <a:t>6</a:t>
            </a:r>
          </a:p>
        </p:txBody>
      </p:sp>
      <p:sp>
        <p:nvSpPr>
          <p:cNvPr id="6" name="Text Placeholder 5">
            <a:extLst>
              <a:ext uri="{FF2B5EF4-FFF2-40B4-BE49-F238E27FC236}">
                <a16:creationId xmlns:a16="http://schemas.microsoft.com/office/drawing/2014/main" id="{01F6EA68-2AA8-DF86-685C-EC3843127767}"/>
              </a:ext>
            </a:extLst>
          </p:cNvPr>
          <p:cNvSpPr>
            <a:spLocks noGrp="1"/>
          </p:cNvSpPr>
          <p:nvPr>
            <p:ph type="body" sz="quarter" idx="16"/>
          </p:nvPr>
        </p:nvSpPr>
        <p:spPr>
          <a:xfrm>
            <a:off x="0" y="4406460"/>
            <a:ext cx="8659368" cy="749808"/>
          </a:xfrm>
        </p:spPr>
        <p:txBody>
          <a:bodyPr/>
          <a:lstStyle/>
          <a:p>
            <a:r>
              <a:rPr lang="en-US" dirty="0"/>
              <a:t>Modules</a:t>
            </a:r>
          </a:p>
        </p:txBody>
      </p:sp>
      <p:sp>
        <p:nvSpPr>
          <p:cNvPr id="51" name="Text Placeholder 50">
            <a:extLst>
              <a:ext uri="{FF2B5EF4-FFF2-40B4-BE49-F238E27FC236}">
                <a16:creationId xmlns:a16="http://schemas.microsoft.com/office/drawing/2014/main" id="{7FFFF704-D039-7DC7-A34E-489FEE26CD8F}"/>
              </a:ext>
            </a:extLst>
          </p:cNvPr>
          <p:cNvSpPr>
            <a:spLocks noGrp="1"/>
          </p:cNvSpPr>
          <p:nvPr>
            <p:ph type="body" sz="quarter" idx="21"/>
          </p:nvPr>
        </p:nvSpPr>
        <p:spPr>
          <a:xfrm>
            <a:off x="8183880" y="4347888"/>
            <a:ext cx="960120" cy="960120"/>
          </a:xfrm>
        </p:spPr>
        <p:txBody>
          <a:bodyPr/>
          <a:lstStyle/>
          <a:p>
            <a:r>
              <a:rPr lang="en-US" dirty="0"/>
              <a:t>11</a:t>
            </a:r>
          </a:p>
        </p:txBody>
      </p:sp>
      <p:sp>
        <p:nvSpPr>
          <p:cNvPr id="7" name="Text Placeholder 6">
            <a:extLst>
              <a:ext uri="{FF2B5EF4-FFF2-40B4-BE49-F238E27FC236}">
                <a16:creationId xmlns:a16="http://schemas.microsoft.com/office/drawing/2014/main" id="{A2545FBC-2F5C-8772-F385-63E103558308}"/>
              </a:ext>
            </a:extLst>
          </p:cNvPr>
          <p:cNvSpPr>
            <a:spLocks noGrp="1"/>
          </p:cNvSpPr>
          <p:nvPr>
            <p:ph type="body" sz="quarter" idx="17"/>
          </p:nvPr>
        </p:nvSpPr>
        <p:spPr>
          <a:xfrm>
            <a:off x="0" y="5490972"/>
            <a:ext cx="8659368" cy="749808"/>
          </a:xfrm>
        </p:spPr>
        <p:txBody>
          <a:bodyPr/>
          <a:lstStyle/>
          <a:p>
            <a:r>
              <a:rPr lang="en-US" dirty="0"/>
              <a:t>Conclusion</a:t>
            </a:r>
          </a:p>
        </p:txBody>
      </p:sp>
      <p:sp>
        <p:nvSpPr>
          <p:cNvPr id="52" name="Text Placeholder 51">
            <a:extLst>
              <a:ext uri="{FF2B5EF4-FFF2-40B4-BE49-F238E27FC236}">
                <a16:creationId xmlns:a16="http://schemas.microsoft.com/office/drawing/2014/main" id="{B834A08F-B9C1-B3EF-25F5-A69D401C8BC6}"/>
              </a:ext>
            </a:extLst>
          </p:cNvPr>
          <p:cNvSpPr>
            <a:spLocks noGrp="1"/>
          </p:cNvSpPr>
          <p:nvPr>
            <p:ph type="body" sz="quarter" idx="22"/>
          </p:nvPr>
        </p:nvSpPr>
        <p:spPr>
          <a:xfrm>
            <a:off x="8179308" y="5377452"/>
            <a:ext cx="960120" cy="960120"/>
          </a:xfrm>
        </p:spPr>
        <p:txBody>
          <a:bodyPr/>
          <a:lstStyle/>
          <a:p>
            <a:r>
              <a:rPr lang="en-US" dirty="0"/>
              <a:t>14</a:t>
            </a:r>
          </a:p>
        </p:txBody>
      </p:sp>
    </p:spTree>
    <p:extLst>
      <p:ext uri="{BB962C8B-B14F-4D97-AF65-F5344CB8AC3E}">
        <p14:creationId xmlns:p14="http://schemas.microsoft.com/office/powerpoint/2010/main" val="452850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BA60034-9E02-4BFF-D46B-98C157D63892}"/>
              </a:ext>
            </a:extLst>
          </p:cNvPr>
          <p:cNvSpPr>
            <a:spLocks noGrp="1"/>
          </p:cNvSpPr>
          <p:nvPr>
            <p:ph type="title"/>
          </p:nvPr>
        </p:nvSpPr>
        <p:spPr/>
        <p:txBody>
          <a:bodyPr/>
          <a:lstStyle/>
          <a:p>
            <a:r>
              <a:rPr lang="en-US" dirty="0"/>
              <a:t>Abstract</a:t>
            </a:r>
          </a:p>
        </p:txBody>
      </p:sp>
      <p:sp>
        <p:nvSpPr>
          <p:cNvPr id="2" name="Content Placeholder 1">
            <a:extLst>
              <a:ext uri="{FF2B5EF4-FFF2-40B4-BE49-F238E27FC236}">
                <a16:creationId xmlns:a16="http://schemas.microsoft.com/office/drawing/2014/main" id="{2BA91497-60EB-6CC6-BE1A-11323E8A9677}"/>
              </a:ext>
            </a:extLst>
          </p:cNvPr>
          <p:cNvSpPr>
            <a:spLocks noGrp="1"/>
          </p:cNvSpPr>
          <p:nvPr>
            <p:ph idx="1"/>
          </p:nvPr>
        </p:nvSpPr>
        <p:spPr>
          <a:xfrm>
            <a:off x="1600200" y="2121408"/>
            <a:ext cx="7215996" cy="4572690"/>
          </a:xfrm>
        </p:spPr>
        <p:txBody>
          <a:bodyPr/>
          <a:lstStyle/>
          <a:p>
            <a:r>
              <a:rPr lang="en-US" dirty="0"/>
              <a:t>As the problem of urban traffic congestion intensifies, there is a pressing need for the introduction of advanced technology and equipment to improve the state-of-the-art of traffic control. </a:t>
            </a:r>
          </a:p>
        </p:txBody>
      </p:sp>
      <p:sp>
        <p:nvSpPr>
          <p:cNvPr id="25" name="Text Placeholder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a:lstStyle/>
          <a:p>
            <a:r>
              <a:rPr lang="en-US" dirty="0"/>
              <a:t>3</a:t>
            </a:r>
          </a:p>
        </p:txBody>
      </p:sp>
      <p:sp>
        <p:nvSpPr>
          <p:cNvPr id="27" name="Slide Number Placeholder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a:lstStyle/>
          <a:p>
            <a:r>
              <a:rPr lang="en-US" dirty="0"/>
              <a:t>1</a:t>
            </a:r>
          </a:p>
        </p:txBody>
      </p:sp>
    </p:spTree>
    <p:extLst>
      <p:ext uri="{BB962C8B-B14F-4D97-AF65-F5344CB8AC3E}">
        <p14:creationId xmlns:p14="http://schemas.microsoft.com/office/powerpoint/2010/main" val="134322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D1C32-CEDB-F6E2-A01E-72AE1A1D0AD9}"/>
              </a:ext>
            </a:extLst>
          </p:cNvPr>
          <p:cNvSpPr>
            <a:spLocks noGrp="1"/>
          </p:cNvSpPr>
          <p:nvPr>
            <p:ph type="title"/>
          </p:nvPr>
        </p:nvSpPr>
        <p:spPr/>
        <p:txBody>
          <a:bodyPr/>
          <a:lstStyle/>
          <a:p>
            <a:r>
              <a:rPr lang="en-US" dirty="0"/>
              <a:t>Introduction</a:t>
            </a:r>
          </a:p>
        </p:txBody>
      </p:sp>
      <p:sp>
        <p:nvSpPr>
          <p:cNvPr id="20" name="Text Placeholder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517F181E-B3F5-EEEB-086C-37ADB367909B}"/>
              </a:ext>
            </a:extLst>
          </p:cNvPr>
          <p:cNvSpPr>
            <a:spLocks noGrp="1"/>
          </p:cNvSpPr>
          <p:nvPr>
            <p:ph type="sldNum" sz="quarter" idx="15"/>
          </p:nvPr>
        </p:nvSpPr>
        <p:spPr/>
        <p:txBody>
          <a:bodyPr/>
          <a:lstStyle/>
          <a:p>
            <a:r>
              <a:rPr lang="en-US" dirty="0"/>
              <a:t>2</a:t>
            </a:r>
          </a:p>
        </p:txBody>
      </p:sp>
      <p:sp>
        <p:nvSpPr>
          <p:cNvPr id="3" name="Content Placeholder 2">
            <a:extLst>
              <a:ext uri="{FF2B5EF4-FFF2-40B4-BE49-F238E27FC236}">
                <a16:creationId xmlns:a16="http://schemas.microsoft.com/office/drawing/2014/main" id="{F5648B9B-6F61-26FD-880B-5CFAA0499A66}"/>
              </a:ext>
            </a:extLst>
          </p:cNvPr>
          <p:cNvSpPr>
            <a:spLocks noGrp="1"/>
          </p:cNvSpPr>
          <p:nvPr>
            <p:ph sz="half" idx="2"/>
          </p:nvPr>
        </p:nvSpPr>
        <p:spPr>
          <a:xfrm>
            <a:off x="1651902" y="1969410"/>
            <a:ext cx="8164957" cy="2904515"/>
          </a:xfrm>
        </p:spPr>
        <p:txBody>
          <a:bodyPr>
            <a:normAutofit/>
          </a:bodyPr>
          <a:lstStyle/>
          <a:p>
            <a:r>
              <a:rPr lang="en-US" sz="1600" dirty="0"/>
              <a:t>Some of the works have proposed to allocate time based solely on the density of traffic. But this may be disadvantageous for those who are in lanes that have less frequency of traffic.</a:t>
            </a:r>
          </a:p>
          <a:p>
            <a:r>
              <a:rPr lang="en-US" sz="1600" dirty="0"/>
              <a:t>In recent years, image processing has shown promising outcomes in acquiring real time traffic information using CCTV footage installed along the traffic light. </a:t>
            </a:r>
          </a:p>
        </p:txBody>
      </p:sp>
    </p:spTree>
    <p:extLst>
      <p:ext uri="{BB962C8B-B14F-4D97-AF65-F5344CB8AC3E}">
        <p14:creationId xmlns:p14="http://schemas.microsoft.com/office/powerpoint/2010/main" val="3925317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881F-CA86-A4F1-802F-E64731BD288E}"/>
              </a:ext>
            </a:extLst>
          </p:cNvPr>
          <p:cNvSpPr>
            <a:spLocks noGrp="1"/>
          </p:cNvSpPr>
          <p:nvPr>
            <p:ph type="title"/>
          </p:nvPr>
        </p:nvSpPr>
        <p:spPr>
          <a:xfrm>
            <a:off x="5995358" y="1802921"/>
            <a:ext cx="4925683" cy="2847407"/>
          </a:xfrm>
        </p:spPr>
        <p:txBody>
          <a:bodyPr/>
          <a:lstStyle/>
          <a:p>
            <a:r>
              <a:rPr lang="en-US" dirty="0"/>
              <a:t>System Analysis &amp; Design</a:t>
            </a:r>
          </a:p>
        </p:txBody>
      </p:sp>
    </p:spTree>
    <p:extLst>
      <p:ext uri="{BB962C8B-B14F-4D97-AF65-F5344CB8AC3E}">
        <p14:creationId xmlns:p14="http://schemas.microsoft.com/office/powerpoint/2010/main" val="416335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D1C32-CEDB-F6E2-A01E-72AE1A1D0AD9}"/>
              </a:ext>
            </a:extLst>
          </p:cNvPr>
          <p:cNvSpPr>
            <a:spLocks noGrp="1"/>
          </p:cNvSpPr>
          <p:nvPr>
            <p:ph type="title"/>
          </p:nvPr>
        </p:nvSpPr>
        <p:spPr/>
        <p:txBody>
          <a:bodyPr/>
          <a:lstStyle/>
          <a:p>
            <a:r>
              <a:rPr lang="en-US" dirty="0"/>
              <a:t>System Analysis</a:t>
            </a:r>
          </a:p>
        </p:txBody>
      </p:sp>
      <p:sp>
        <p:nvSpPr>
          <p:cNvPr id="5" name="Text Placeholder 4">
            <a:extLst>
              <a:ext uri="{FF2B5EF4-FFF2-40B4-BE49-F238E27FC236}">
                <a16:creationId xmlns:a16="http://schemas.microsoft.com/office/drawing/2014/main" id="{734A42FB-888D-4842-C0C0-A6E92ABE149D}"/>
              </a:ext>
            </a:extLst>
          </p:cNvPr>
          <p:cNvSpPr>
            <a:spLocks noGrp="1"/>
          </p:cNvSpPr>
          <p:nvPr>
            <p:ph type="body" sz="quarter" idx="13"/>
          </p:nvPr>
        </p:nvSpPr>
        <p:spPr>
          <a:solidFill>
            <a:schemeClr val="accent1"/>
          </a:solidFill>
        </p:spPr>
        <p:txBody>
          <a:bodyPr/>
          <a:lstStyle/>
          <a:p>
            <a:endParaRPr lang="en-US" dirty="0"/>
          </a:p>
        </p:txBody>
      </p:sp>
      <p:sp>
        <p:nvSpPr>
          <p:cNvPr id="11" name="Slide Number Placeholder 10">
            <a:extLst>
              <a:ext uri="{FF2B5EF4-FFF2-40B4-BE49-F238E27FC236}">
                <a16:creationId xmlns:a16="http://schemas.microsoft.com/office/drawing/2014/main" id="{517F181E-B3F5-EEEB-086C-37ADB367909B}"/>
              </a:ext>
            </a:extLst>
          </p:cNvPr>
          <p:cNvSpPr>
            <a:spLocks noGrp="1"/>
          </p:cNvSpPr>
          <p:nvPr>
            <p:ph type="sldNum" sz="quarter" idx="15"/>
          </p:nvPr>
        </p:nvSpPr>
        <p:spPr/>
        <p:txBody>
          <a:bodyPr/>
          <a:lstStyle/>
          <a:p>
            <a:fld id="{CC43B8D3-9A08-F84C-9DD4-44948BA52D4B}" type="slidenum">
              <a:rPr lang="en-US" smtClean="0"/>
              <a:pPr/>
              <a:t>6</a:t>
            </a:fld>
            <a:endParaRPr lang="en-US" dirty="0"/>
          </a:p>
        </p:txBody>
      </p:sp>
      <p:sp>
        <p:nvSpPr>
          <p:cNvPr id="2" name="Text Placeholder 1">
            <a:extLst>
              <a:ext uri="{FF2B5EF4-FFF2-40B4-BE49-F238E27FC236}">
                <a16:creationId xmlns:a16="http://schemas.microsoft.com/office/drawing/2014/main" id="{E19E3B76-8ECB-55B1-220A-C239EEC5A854}"/>
              </a:ext>
            </a:extLst>
          </p:cNvPr>
          <p:cNvSpPr>
            <a:spLocks noGrp="1"/>
          </p:cNvSpPr>
          <p:nvPr>
            <p:ph type="body" idx="1"/>
          </p:nvPr>
        </p:nvSpPr>
        <p:spPr>
          <a:xfrm>
            <a:off x="1651902" y="1856961"/>
            <a:ext cx="4025775" cy="365760"/>
          </a:xfrm>
        </p:spPr>
        <p:txBody>
          <a:bodyPr/>
          <a:lstStyle/>
          <a:p>
            <a:r>
              <a:rPr lang="en-US" b="1" u="sng" dirty="0">
                <a:effectLst/>
                <a:latin typeface="Arial Black" panose="020B0604020202020204" pitchFamily="34" charset="0"/>
                <a:cs typeface="Arial Black" panose="020B0604020202020204" pitchFamily="34" charset="0"/>
              </a:rPr>
              <a:t>Existing System</a:t>
            </a:r>
            <a:endParaRPr lang="en-US" b="1" u="sng" dirty="0">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F5648B9B-6F61-26FD-880B-5CFAA0499A66}"/>
              </a:ext>
            </a:extLst>
          </p:cNvPr>
          <p:cNvSpPr>
            <a:spLocks noGrp="1"/>
          </p:cNvSpPr>
          <p:nvPr>
            <p:ph sz="half" idx="2"/>
          </p:nvPr>
        </p:nvSpPr>
        <p:spPr>
          <a:xfrm>
            <a:off x="1651902" y="2346567"/>
            <a:ext cx="7750661" cy="1168899"/>
          </a:xfrm>
        </p:spPr>
        <p:txBody>
          <a:bodyPr>
            <a:normAutofit/>
          </a:bodyPr>
          <a:lstStyle/>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Different techniques had been proposed, such as infra-red-light sensor, induction loop etc. to acquire traffic date which had their fair share of demerits. </a:t>
            </a:r>
          </a:p>
          <a:p>
            <a:pPr marL="0" indent="0" fontAlgn="base">
              <a:lnSpc>
                <a:spcPct val="150000"/>
              </a:lnSpc>
              <a:buNone/>
            </a:pPr>
            <a:endParaRPr lang="en-US" sz="1400" b="1" dirty="0">
              <a:latin typeface="Arial Black" panose="020B0604020202020204" pitchFamily="34" charset="0"/>
              <a:cs typeface="Arial Black" panose="020B0604020202020204" pitchFamily="34" charset="0"/>
            </a:endParaRPr>
          </a:p>
          <a:p>
            <a:pPr>
              <a:lnSpc>
                <a:spcPct val="150000"/>
              </a:lnSpc>
            </a:pPr>
            <a:endParaRPr lang="en-US" sz="1400" b="1" dirty="0">
              <a:latin typeface="Arial Black" panose="020B0604020202020204" pitchFamily="34" charset="0"/>
              <a:cs typeface="Arial Black" panose="020B0604020202020204" pitchFamily="34" charset="0"/>
            </a:endParaRPr>
          </a:p>
        </p:txBody>
      </p:sp>
      <p:sp>
        <p:nvSpPr>
          <p:cNvPr id="19" name="Text Placeholder 1">
            <a:extLst>
              <a:ext uri="{FF2B5EF4-FFF2-40B4-BE49-F238E27FC236}">
                <a16:creationId xmlns:a16="http://schemas.microsoft.com/office/drawing/2014/main" id="{1DD6C59E-5AB2-48A9-81CE-8D245728F2F2}"/>
              </a:ext>
            </a:extLst>
          </p:cNvPr>
          <p:cNvSpPr txBox="1">
            <a:spLocks/>
          </p:cNvSpPr>
          <p:nvPr/>
        </p:nvSpPr>
        <p:spPr>
          <a:xfrm>
            <a:off x="1651902" y="3515466"/>
            <a:ext cx="4025775" cy="365760"/>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0"/>
              </a:spcBef>
              <a:buFont typeface="Arial" panose="020B0604020202020204" pitchFamily="34" charset="0"/>
              <a:buNone/>
              <a:defRPr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1" u="sng" dirty="0">
                <a:latin typeface="Arial Black" panose="020B0604020202020204" pitchFamily="34" charset="0"/>
                <a:cs typeface="Arial Black" panose="020B0604020202020204" pitchFamily="34" charset="0"/>
              </a:rPr>
              <a:t>Proposed System</a:t>
            </a:r>
          </a:p>
        </p:txBody>
      </p:sp>
      <p:sp>
        <p:nvSpPr>
          <p:cNvPr id="20" name="Content Placeholder 2">
            <a:extLst>
              <a:ext uri="{FF2B5EF4-FFF2-40B4-BE49-F238E27FC236}">
                <a16:creationId xmlns:a16="http://schemas.microsoft.com/office/drawing/2014/main" id="{6E615F04-72C0-25BE-3D20-CAE5DD59A532}"/>
              </a:ext>
            </a:extLst>
          </p:cNvPr>
          <p:cNvSpPr txBox="1">
            <a:spLocks/>
          </p:cNvSpPr>
          <p:nvPr/>
        </p:nvSpPr>
        <p:spPr>
          <a:xfrm>
            <a:off x="1651901" y="3996445"/>
            <a:ext cx="7750661" cy="3291840"/>
          </a:xfrm>
          <a:prstGeom prst="rect">
            <a:avLst/>
          </a:prstGeom>
        </p:spPr>
        <p:txBody>
          <a:bodyPr vert="horz" lIns="91440" tIns="45720" rIns="91440" bIns="45720" rtlCol="0">
            <a:normAutofit/>
          </a:bodyPr>
          <a:lstStyle>
            <a:lvl1pPr marL="283464" indent="-283464" algn="l" defTabSz="914400" rtl="0" eaLnBrk="1" latinLnBrk="0" hangingPunct="1">
              <a:lnSpc>
                <a:spcPct val="150000"/>
              </a:lnSpc>
              <a:spcBef>
                <a:spcPts val="0"/>
              </a:spcBef>
              <a:buFont typeface="Arial" panose="020B0604020202020204" pitchFamily="34" charset="0"/>
              <a:buChar char="•"/>
              <a:defRPr sz="1400" kern="1200">
                <a:solidFill>
                  <a:schemeClr val="tx1"/>
                </a:solidFill>
                <a:latin typeface="+mn-lt"/>
                <a:ea typeface="+mn-ea"/>
                <a:cs typeface="+mn-cs"/>
              </a:defRPr>
            </a:lvl1pPr>
            <a:lvl2pPr marL="566928" indent="-283464" algn="l" defTabSz="914400" rtl="0" eaLnBrk="1" latinLnBrk="0" hangingPunct="1">
              <a:lnSpc>
                <a:spcPct val="150000"/>
              </a:lnSpc>
              <a:spcBef>
                <a:spcPts val="0"/>
              </a:spcBef>
              <a:buFont typeface="Arial" panose="020B0604020202020204" pitchFamily="34" charset="0"/>
              <a:buChar char="•"/>
              <a:defRPr sz="1200" kern="1200">
                <a:solidFill>
                  <a:schemeClr val="tx1"/>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100" kern="1200">
                <a:solidFill>
                  <a:schemeClr val="tx1"/>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050" kern="1200">
                <a:solidFill>
                  <a:schemeClr val="tx1"/>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fontAlgn="base"/>
            <a:r>
              <a:rPr lang="en-US" b="1" dirty="0">
                <a:latin typeface="Arial Black" panose="020B0604020202020204" pitchFamily="34" charset="0"/>
                <a:cs typeface="Arial Black" panose="020B0604020202020204" pitchFamily="34" charset="0"/>
              </a:rPr>
              <a:t>A system to control the traffic by measuring the real-time vehicle density using canny edge detection with digital image processing is proposed. </a:t>
            </a:r>
          </a:p>
          <a:p>
            <a:pPr marL="285750" indent="-285750" fontAlgn="base"/>
            <a:r>
              <a:rPr lang="en-US" b="1" dirty="0">
                <a:latin typeface="Arial Black" panose="020B0604020202020204" pitchFamily="34" charset="0"/>
                <a:cs typeface="Arial Black" panose="020B0604020202020204" pitchFamily="34" charset="0"/>
              </a:rPr>
              <a:t>This imposing traffic control system offers significant improvement in response time, vehicle management, automation, reliability and overall efficiency over the existing systems. ​</a:t>
            </a:r>
          </a:p>
          <a:p>
            <a:endParaRPr lang="en-US" b="1" dirty="0">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3554462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D1C32-CEDB-F6E2-A01E-72AE1A1D0AD9}"/>
              </a:ext>
            </a:extLst>
          </p:cNvPr>
          <p:cNvSpPr>
            <a:spLocks noGrp="1"/>
          </p:cNvSpPr>
          <p:nvPr>
            <p:ph type="title"/>
          </p:nvPr>
        </p:nvSpPr>
        <p:spPr/>
        <p:txBody>
          <a:bodyPr/>
          <a:lstStyle/>
          <a:p>
            <a:r>
              <a:rPr lang="en-US" dirty="0"/>
              <a:t>System Requirements</a:t>
            </a:r>
          </a:p>
        </p:txBody>
      </p:sp>
      <p:sp>
        <p:nvSpPr>
          <p:cNvPr id="5" name="Text Placeholder 4">
            <a:extLst>
              <a:ext uri="{FF2B5EF4-FFF2-40B4-BE49-F238E27FC236}">
                <a16:creationId xmlns:a16="http://schemas.microsoft.com/office/drawing/2014/main" id="{734A42FB-888D-4842-C0C0-A6E92ABE149D}"/>
              </a:ext>
            </a:extLst>
          </p:cNvPr>
          <p:cNvSpPr>
            <a:spLocks noGrp="1"/>
          </p:cNvSpPr>
          <p:nvPr>
            <p:ph type="body" sz="quarter" idx="13"/>
          </p:nvPr>
        </p:nvSpPr>
        <p:spPr>
          <a:solidFill>
            <a:schemeClr val="accent3">
              <a:lumMod val="50000"/>
            </a:schemeClr>
          </a:solidFill>
        </p:spPr>
        <p:txBody>
          <a:bodyPr/>
          <a:lstStyle/>
          <a:p>
            <a:endParaRPr lang="en-US" dirty="0"/>
          </a:p>
        </p:txBody>
      </p:sp>
      <p:sp>
        <p:nvSpPr>
          <p:cNvPr id="11" name="Slide Number Placeholder 10">
            <a:extLst>
              <a:ext uri="{FF2B5EF4-FFF2-40B4-BE49-F238E27FC236}">
                <a16:creationId xmlns:a16="http://schemas.microsoft.com/office/drawing/2014/main" id="{517F181E-B3F5-EEEB-086C-37ADB367909B}"/>
              </a:ext>
            </a:extLst>
          </p:cNvPr>
          <p:cNvSpPr>
            <a:spLocks noGrp="1"/>
          </p:cNvSpPr>
          <p:nvPr>
            <p:ph type="sldNum" sz="quarter" idx="15"/>
          </p:nvPr>
        </p:nvSpPr>
        <p:spPr>
          <a:noFill/>
        </p:spPr>
        <p:txBody>
          <a:bodyPr/>
          <a:lstStyle/>
          <a:p>
            <a:fld id="{CC43B8D3-9A08-F84C-9DD4-44948BA52D4B}" type="slidenum">
              <a:rPr lang="en-US" smtClean="0"/>
              <a:pPr/>
              <a:t>7</a:t>
            </a:fld>
            <a:endParaRPr lang="en-US" dirty="0"/>
          </a:p>
        </p:txBody>
      </p:sp>
      <p:sp>
        <p:nvSpPr>
          <p:cNvPr id="2" name="Text Placeholder 1">
            <a:extLst>
              <a:ext uri="{FF2B5EF4-FFF2-40B4-BE49-F238E27FC236}">
                <a16:creationId xmlns:a16="http://schemas.microsoft.com/office/drawing/2014/main" id="{E19E3B76-8ECB-55B1-220A-C239EEC5A854}"/>
              </a:ext>
            </a:extLst>
          </p:cNvPr>
          <p:cNvSpPr>
            <a:spLocks noGrp="1"/>
          </p:cNvSpPr>
          <p:nvPr>
            <p:ph type="body" idx="1"/>
          </p:nvPr>
        </p:nvSpPr>
        <p:spPr>
          <a:xfrm>
            <a:off x="1651902" y="1856961"/>
            <a:ext cx="4025775" cy="365760"/>
          </a:xfrm>
        </p:spPr>
        <p:txBody>
          <a:bodyPr/>
          <a:lstStyle/>
          <a:p>
            <a:r>
              <a:rPr lang="en-US" b="1" u="sng" dirty="0">
                <a:latin typeface="Arial Black" panose="020B0604020202020204" pitchFamily="34" charset="0"/>
                <a:cs typeface="Arial Black" panose="020B0604020202020204" pitchFamily="34" charset="0"/>
              </a:rPr>
              <a:t>Hardware Requirements</a:t>
            </a:r>
          </a:p>
        </p:txBody>
      </p:sp>
      <p:sp>
        <p:nvSpPr>
          <p:cNvPr id="3" name="Content Placeholder 2">
            <a:extLst>
              <a:ext uri="{FF2B5EF4-FFF2-40B4-BE49-F238E27FC236}">
                <a16:creationId xmlns:a16="http://schemas.microsoft.com/office/drawing/2014/main" id="{F5648B9B-6F61-26FD-880B-5CFAA0499A66}"/>
              </a:ext>
            </a:extLst>
          </p:cNvPr>
          <p:cNvSpPr>
            <a:spLocks noGrp="1"/>
          </p:cNvSpPr>
          <p:nvPr>
            <p:ph sz="half" idx="2"/>
          </p:nvPr>
        </p:nvSpPr>
        <p:spPr>
          <a:xfrm>
            <a:off x="1651902" y="2346567"/>
            <a:ext cx="7750661" cy="2288713"/>
          </a:xfrm>
        </p:spPr>
        <p:txBody>
          <a:bodyPr>
            <a:normAutofit/>
          </a:bodyPr>
          <a:lstStyle/>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System		: Pentium IV 2.4 GHz.</a:t>
            </a:r>
          </a:p>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Hard Disk		: 40 GB.</a:t>
            </a:r>
          </a:p>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Floppy Drive		: 1.44 Mb.</a:t>
            </a:r>
          </a:p>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Monitor		: 15 VGA Color.</a:t>
            </a:r>
          </a:p>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Mouse		: Logitech.</a:t>
            </a:r>
          </a:p>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Ram			: 512 Mb.</a:t>
            </a:r>
          </a:p>
          <a:p>
            <a:pPr marL="0" indent="0" fontAlgn="base">
              <a:lnSpc>
                <a:spcPct val="150000"/>
              </a:lnSpc>
              <a:buNone/>
            </a:pPr>
            <a:endParaRPr lang="en-US" sz="1400" b="1" dirty="0">
              <a:latin typeface="Arial Black" panose="020B0604020202020204" pitchFamily="34" charset="0"/>
              <a:cs typeface="Arial Black" panose="020B0604020202020204" pitchFamily="34" charset="0"/>
            </a:endParaRPr>
          </a:p>
          <a:p>
            <a:pPr>
              <a:lnSpc>
                <a:spcPct val="150000"/>
              </a:lnSpc>
            </a:pPr>
            <a:endParaRPr lang="en-US" sz="1400" b="1" dirty="0">
              <a:latin typeface="Arial Black" panose="020B0604020202020204" pitchFamily="34" charset="0"/>
              <a:cs typeface="Arial Black" panose="020B0604020202020204" pitchFamily="34" charset="0"/>
            </a:endParaRPr>
          </a:p>
        </p:txBody>
      </p:sp>
      <p:sp>
        <p:nvSpPr>
          <p:cNvPr id="19" name="Text Placeholder 1">
            <a:extLst>
              <a:ext uri="{FF2B5EF4-FFF2-40B4-BE49-F238E27FC236}">
                <a16:creationId xmlns:a16="http://schemas.microsoft.com/office/drawing/2014/main" id="{1DD6C59E-5AB2-48A9-81CE-8D245728F2F2}"/>
              </a:ext>
            </a:extLst>
          </p:cNvPr>
          <p:cNvSpPr txBox="1">
            <a:spLocks/>
          </p:cNvSpPr>
          <p:nvPr/>
        </p:nvSpPr>
        <p:spPr>
          <a:xfrm>
            <a:off x="1651901" y="4705911"/>
            <a:ext cx="4025775" cy="365760"/>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0"/>
              </a:spcBef>
              <a:buFont typeface="Arial" panose="020B0604020202020204" pitchFamily="34" charset="0"/>
              <a:buNone/>
              <a:defRPr sz="1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1" u="sng" dirty="0">
                <a:latin typeface="Arial Black" panose="020B0604020202020204" pitchFamily="34" charset="0"/>
                <a:cs typeface="Arial Black" panose="020B0604020202020204" pitchFamily="34" charset="0"/>
              </a:rPr>
              <a:t>Software Requirements</a:t>
            </a:r>
          </a:p>
        </p:txBody>
      </p:sp>
      <p:sp>
        <p:nvSpPr>
          <p:cNvPr id="20" name="Content Placeholder 2">
            <a:extLst>
              <a:ext uri="{FF2B5EF4-FFF2-40B4-BE49-F238E27FC236}">
                <a16:creationId xmlns:a16="http://schemas.microsoft.com/office/drawing/2014/main" id="{6E615F04-72C0-25BE-3D20-CAE5DD59A532}"/>
              </a:ext>
            </a:extLst>
          </p:cNvPr>
          <p:cNvSpPr txBox="1">
            <a:spLocks/>
          </p:cNvSpPr>
          <p:nvPr/>
        </p:nvSpPr>
        <p:spPr>
          <a:xfrm>
            <a:off x="1651901" y="5212080"/>
            <a:ext cx="7750661" cy="3291840"/>
          </a:xfrm>
          <a:prstGeom prst="rect">
            <a:avLst/>
          </a:prstGeom>
        </p:spPr>
        <p:txBody>
          <a:bodyPr vert="horz" lIns="91440" tIns="45720" rIns="91440" bIns="45720" rtlCol="0">
            <a:normAutofit/>
          </a:bodyPr>
          <a:lstStyle>
            <a:lvl1pPr marL="283464" indent="-283464" algn="l" defTabSz="914400" rtl="0" eaLnBrk="1" latinLnBrk="0" hangingPunct="1">
              <a:lnSpc>
                <a:spcPct val="150000"/>
              </a:lnSpc>
              <a:spcBef>
                <a:spcPts val="0"/>
              </a:spcBef>
              <a:buFont typeface="Arial" panose="020B0604020202020204" pitchFamily="34" charset="0"/>
              <a:buChar char="•"/>
              <a:defRPr sz="1400" kern="1200">
                <a:solidFill>
                  <a:schemeClr val="tx1"/>
                </a:solidFill>
                <a:latin typeface="+mn-lt"/>
                <a:ea typeface="+mn-ea"/>
                <a:cs typeface="+mn-cs"/>
              </a:defRPr>
            </a:lvl1pPr>
            <a:lvl2pPr marL="566928" indent="-283464" algn="l" defTabSz="914400" rtl="0" eaLnBrk="1" latinLnBrk="0" hangingPunct="1">
              <a:lnSpc>
                <a:spcPct val="150000"/>
              </a:lnSpc>
              <a:spcBef>
                <a:spcPts val="0"/>
              </a:spcBef>
              <a:buFont typeface="Arial" panose="020B0604020202020204" pitchFamily="34" charset="0"/>
              <a:buChar char="•"/>
              <a:defRPr sz="1200" kern="1200">
                <a:solidFill>
                  <a:schemeClr val="tx1"/>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100" kern="1200">
                <a:solidFill>
                  <a:schemeClr val="tx1"/>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050" kern="1200">
                <a:solidFill>
                  <a:schemeClr val="tx1"/>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fontAlgn="base"/>
            <a:r>
              <a:rPr lang="en-US" b="1" dirty="0">
                <a:latin typeface="Arial Black" panose="020B0604020202020204" pitchFamily="34" charset="0"/>
                <a:cs typeface="Arial Black" panose="020B0604020202020204" pitchFamily="34" charset="0"/>
              </a:rPr>
              <a:t>Operating System	: Windows</a:t>
            </a:r>
          </a:p>
          <a:p>
            <a:pPr marL="285750" indent="-285750" fontAlgn="base"/>
            <a:r>
              <a:rPr lang="en-US" b="1" dirty="0">
                <a:latin typeface="Arial Black" panose="020B0604020202020204" pitchFamily="34" charset="0"/>
                <a:cs typeface="Arial Black" panose="020B0604020202020204" pitchFamily="34" charset="0"/>
              </a:rPr>
              <a:t>Coding Language	: Python 3.7 ​</a:t>
            </a:r>
          </a:p>
          <a:p>
            <a:endParaRPr lang="en-US" b="1" dirty="0">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403246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C71664F-9BCD-6CDE-44D6-4161CC7F1080}"/>
              </a:ext>
            </a:extLst>
          </p:cNvPr>
          <p:cNvPicPr>
            <a:picLocks noChangeAspect="1"/>
          </p:cNvPicPr>
          <p:nvPr/>
        </p:nvPicPr>
        <p:blipFill>
          <a:blip r:embed="rId3"/>
          <a:srcRect/>
          <a:stretch>
            <a:fillRect/>
          </a:stretch>
        </p:blipFill>
        <p:spPr bwMode="auto">
          <a:xfrm>
            <a:off x="3527749" y="1500786"/>
            <a:ext cx="4325620" cy="4149725"/>
          </a:xfrm>
          <a:prstGeom prst="rect">
            <a:avLst/>
          </a:prstGeom>
          <a:noFill/>
          <a:ln w="9525">
            <a:noFill/>
            <a:miter lim="800000"/>
            <a:headEnd/>
            <a:tailEnd/>
          </a:ln>
        </p:spPr>
      </p:pic>
      <p:sp>
        <p:nvSpPr>
          <p:cNvPr id="7" name="Title 5">
            <a:extLst>
              <a:ext uri="{FF2B5EF4-FFF2-40B4-BE49-F238E27FC236}">
                <a16:creationId xmlns:a16="http://schemas.microsoft.com/office/drawing/2014/main" id="{8E57F053-E2F3-A6F6-E5E3-AA31853071C3}"/>
              </a:ext>
            </a:extLst>
          </p:cNvPr>
          <p:cNvSpPr>
            <a:spLocks noGrp="1"/>
          </p:cNvSpPr>
          <p:nvPr>
            <p:ph type="title"/>
          </p:nvPr>
        </p:nvSpPr>
        <p:spPr>
          <a:xfrm>
            <a:off x="1601926" y="481354"/>
            <a:ext cx="8762246" cy="777240"/>
          </a:xfrm>
        </p:spPr>
        <p:txBody>
          <a:bodyPr/>
          <a:lstStyle/>
          <a:p>
            <a:r>
              <a:rPr lang="en-US" dirty="0"/>
              <a:t>System Architecture</a:t>
            </a:r>
          </a:p>
        </p:txBody>
      </p:sp>
    </p:spTree>
    <p:extLst>
      <p:ext uri="{BB962C8B-B14F-4D97-AF65-F5344CB8AC3E}">
        <p14:creationId xmlns:p14="http://schemas.microsoft.com/office/powerpoint/2010/main" val="392568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C65B13-DBA7-CB3E-F251-880122C1E57B}"/>
              </a:ext>
            </a:extLst>
          </p:cNvPr>
          <p:cNvSpPr>
            <a:spLocks noGrp="1"/>
          </p:cNvSpPr>
          <p:nvPr>
            <p:ph type="title"/>
          </p:nvPr>
        </p:nvSpPr>
        <p:spPr/>
        <p:txBody>
          <a:bodyPr/>
          <a:lstStyle/>
          <a:p>
            <a:r>
              <a:rPr lang="en-US" dirty="0"/>
              <a:t>MODULES</a:t>
            </a:r>
          </a:p>
        </p:txBody>
      </p:sp>
      <p:graphicFrame>
        <p:nvGraphicFramePr>
          <p:cNvPr id="7" name="Content Placeholder 3" descr="Timeline Placeholder ">
            <a:extLst>
              <a:ext uri="{FF2B5EF4-FFF2-40B4-BE49-F238E27FC236}">
                <a16:creationId xmlns:a16="http://schemas.microsoft.com/office/drawing/2014/main" id="{3033222B-8F61-7CC1-AF3E-1B1B8047ABE0}"/>
              </a:ext>
            </a:extLst>
          </p:cNvPr>
          <p:cNvGraphicFramePr>
            <a:graphicFrameLocks noGrp="1"/>
          </p:cNvGraphicFramePr>
          <p:nvPr>
            <p:ph idx="1"/>
            <p:extLst>
              <p:ext uri="{D42A27DB-BD31-4B8C-83A1-F6EECF244321}">
                <p14:modId xmlns:p14="http://schemas.microsoft.com/office/powerpoint/2010/main" val="1388158479"/>
              </p:ext>
            </p:extLst>
          </p:nvPr>
        </p:nvGraphicFramePr>
        <p:xfrm>
          <a:off x="1665288" y="1825625"/>
          <a:ext cx="8861425" cy="2547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a:extLst>
              <a:ext uri="{FF2B5EF4-FFF2-40B4-BE49-F238E27FC236}">
                <a16:creationId xmlns:a16="http://schemas.microsoft.com/office/drawing/2014/main" id="{32C92178-B239-AAAD-CF10-C0CD04C1BAE9}"/>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5701003A-1258-C8AB-E292-CE0E5E612BCF}"/>
              </a:ext>
            </a:extLst>
          </p:cNvPr>
          <p:cNvSpPr>
            <a:spLocks noGrp="1"/>
          </p:cNvSpPr>
          <p:nvPr>
            <p:ph type="sldNum" sz="quarter" idx="15"/>
          </p:nvPr>
        </p:nvSpPr>
        <p:spPr/>
        <p:txBody>
          <a:bodyPr/>
          <a:lstStyle/>
          <a:p>
            <a:fld id="{CC43B8D3-9A08-F84C-9DD4-44948BA52D4B}" type="slidenum">
              <a:rPr lang="en-US" smtClean="0"/>
              <a:pPr/>
              <a:t>9</a:t>
            </a:fld>
            <a:endParaRPr lang="en-US" dirty="0"/>
          </a:p>
        </p:txBody>
      </p:sp>
      <p:grpSp>
        <p:nvGrpSpPr>
          <p:cNvPr id="5" name="Group 4">
            <a:extLst>
              <a:ext uri="{FF2B5EF4-FFF2-40B4-BE49-F238E27FC236}">
                <a16:creationId xmlns:a16="http://schemas.microsoft.com/office/drawing/2014/main" id="{B2ADBE22-4408-BD7D-C205-D7D6E8D5DC7F}"/>
              </a:ext>
            </a:extLst>
          </p:cNvPr>
          <p:cNvGrpSpPr/>
          <p:nvPr/>
        </p:nvGrpSpPr>
        <p:grpSpPr>
          <a:xfrm>
            <a:off x="1674589" y="3966197"/>
            <a:ext cx="8852123" cy="476407"/>
            <a:chOff x="0" y="562742"/>
            <a:chExt cx="8852123" cy="476407"/>
          </a:xfrm>
        </p:grpSpPr>
        <p:sp>
          <p:nvSpPr>
            <p:cNvPr id="6" name="Rectangle 5">
              <a:extLst>
                <a:ext uri="{FF2B5EF4-FFF2-40B4-BE49-F238E27FC236}">
                  <a16:creationId xmlns:a16="http://schemas.microsoft.com/office/drawing/2014/main" id="{E79BFECF-21F2-8DE7-584F-9DB0D8453DB6}"/>
                </a:ext>
              </a:extLst>
            </p:cNvPr>
            <p:cNvSpPr/>
            <p:nvPr/>
          </p:nvSpPr>
          <p:spPr>
            <a:xfrm>
              <a:off x="0" y="562742"/>
              <a:ext cx="8852123" cy="47640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TextBox 7">
              <a:extLst>
                <a:ext uri="{FF2B5EF4-FFF2-40B4-BE49-F238E27FC236}">
                  <a16:creationId xmlns:a16="http://schemas.microsoft.com/office/drawing/2014/main" id="{D94E800D-B3C9-AA8C-8876-3B1831E8B928}"/>
                </a:ext>
              </a:extLst>
            </p:cNvPr>
            <p:cNvSpPr txBox="1"/>
            <p:nvPr/>
          </p:nvSpPr>
          <p:spPr>
            <a:xfrm>
              <a:off x="0" y="562742"/>
              <a:ext cx="8852123" cy="47640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0" kern="1200" dirty="0">
                  <a:latin typeface="+mj-lt"/>
                </a:rPr>
                <a:t>White Pixel Count</a:t>
              </a:r>
              <a:endParaRPr lang="en-US" sz="1800" b="1" i="0" kern="1200" dirty="0">
                <a:latin typeface="+mj-lt"/>
                <a:cs typeface="Arial Black" panose="020B0604020202020204" pitchFamily="34" charset="0"/>
              </a:endParaRPr>
            </a:p>
          </p:txBody>
        </p:sp>
      </p:grpSp>
      <p:sp>
        <p:nvSpPr>
          <p:cNvPr id="12" name="Rectangle 11">
            <a:extLst>
              <a:ext uri="{FF2B5EF4-FFF2-40B4-BE49-F238E27FC236}">
                <a16:creationId xmlns:a16="http://schemas.microsoft.com/office/drawing/2014/main" id="{28763DA6-7000-6D96-1709-FDC1E270130E}"/>
              </a:ext>
            </a:extLst>
          </p:cNvPr>
          <p:cNvSpPr/>
          <p:nvPr/>
        </p:nvSpPr>
        <p:spPr>
          <a:xfrm>
            <a:off x="1669938" y="3190796"/>
            <a:ext cx="8852123" cy="47640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4" name="Content Placeholder 3" descr="Timeline Placeholder ">
            <a:extLst>
              <a:ext uri="{FF2B5EF4-FFF2-40B4-BE49-F238E27FC236}">
                <a16:creationId xmlns:a16="http://schemas.microsoft.com/office/drawing/2014/main" id="{6BEC8D5E-99C9-10D5-67BB-B6895C3746F8}"/>
              </a:ext>
            </a:extLst>
          </p:cNvPr>
          <p:cNvGraphicFramePr>
            <a:graphicFrameLocks/>
          </p:cNvGraphicFramePr>
          <p:nvPr>
            <p:extLst>
              <p:ext uri="{D42A27DB-BD31-4B8C-83A1-F6EECF244321}">
                <p14:modId xmlns:p14="http://schemas.microsoft.com/office/powerpoint/2010/main" val="1134616313"/>
              </p:ext>
            </p:extLst>
          </p:nvPr>
        </p:nvGraphicFramePr>
        <p:xfrm>
          <a:off x="1665286" y="3881887"/>
          <a:ext cx="8861425" cy="22445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514052440"/>
      </p:ext>
    </p:extLst>
  </p:cSld>
  <p:clrMapOvr>
    <a:masterClrMapping/>
  </p:clrMapOvr>
</p:sld>
</file>

<file path=ppt/theme/theme1.xml><?xml version="1.0" encoding="utf-8"?>
<a:theme xmlns:a="http://schemas.openxmlformats.org/drawingml/2006/main" name="Office Them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B0F111-FD6B-4279-A9B8-A9ADF2774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441F37-C10B-49C7-9131-D813AD6E9480}">
  <ds:schemaRefs>
    <ds:schemaRef ds:uri="http://schemas.microsoft.com/sharepoint/v3/contenttype/forms"/>
  </ds:schemaRefs>
</ds:datastoreItem>
</file>

<file path=customXml/itemProps3.xml><?xml version="1.0" encoding="utf-8"?>
<ds:datastoreItem xmlns:ds="http://schemas.openxmlformats.org/officeDocument/2006/customXml" ds:itemID="{3065A588-1D2A-427C-AA32-A236D95C8F8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Metropolitan design</Template>
  <TotalTime>158</TotalTime>
  <Words>372</Words>
  <Application>Microsoft Office PowerPoint</Application>
  <PresentationFormat>Widescreen</PresentationFormat>
  <Paragraphs>68</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Segoe UI</vt:lpstr>
      <vt:lpstr>Office Theme</vt:lpstr>
      <vt:lpstr>DENSITY BASED SMART TRAFFIC CONTROL SYSTEM</vt:lpstr>
      <vt:lpstr>CONTENT</vt:lpstr>
      <vt:lpstr>Abstract</vt:lpstr>
      <vt:lpstr>Introduction</vt:lpstr>
      <vt:lpstr>System Analysis &amp; Design</vt:lpstr>
      <vt:lpstr>System Analysis</vt:lpstr>
      <vt:lpstr>System Requirements</vt:lpstr>
      <vt:lpstr>System Architecture</vt:lpstr>
      <vt:lpstr>MODULES</vt:lpstr>
      <vt:lpstr>GUI Interface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Ganesh Duvva</dc:creator>
  <cp:lastModifiedBy>Ganesh Duvva</cp:lastModifiedBy>
  <cp:revision>2</cp:revision>
  <dcterms:created xsi:type="dcterms:W3CDTF">2023-01-10T15:45:22Z</dcterms:created>
  <dcterms:modified xsi:type="dcterms:W3CDTF">2023-01-11T08:29:51Z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