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9" r:id="rId7"/>
    <p:sldId id="262" r:id="rId8"/>
    <p:sldId id="263" r:id="rId9"/>
    <p:sldId id="264" r:id="rId10"/>
    <p:sldId id="267" r:id="rId11"/>
    <p:sldId id="268" r:id="rId12"/>
    <p:sldId id="266"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643"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E96A3-87EC-B1B9-B32D-FF48C87F10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641323-9799-8813-5474-58450E06FB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77A047-68C0-6190-3051-BEEEFC12E78A}"/>
              </a:ext>
            </a:extLst>
          </p:cNvPr>
          <p:cNvSpPr>
            <a:spLocks noGrp="1"/>
          </p:cNvSpPr>
          <p:nvPr>
            <p:ph type="dt" sz="half" idx="10"/>
          </p:nvPr>
        </p:nvSpPr>
        <p:spPr/>
        <p:txBody>
          <a:bodyPr/>
          <a:lstStyle/>
          <a:p>
            <a:fld id="{B821115B-6DAC-4142-8D27-010CD61F32E9}" type="datetimeFigureOut">
              <a:rPr lang="en-IN" smtClean="0"/>
              <a:t>08-11-2022</a:t>
            </a:fld>
            <a:endParaRPr lang="en-IN"/>
          </a:p>
        </p:txBody>
      </p:sp>
      <p:sp>
        <p:nvSpPr>
          <p:cNvPr id="5" name="Footer Placeholder 4">
            <a:extLst>
              <a:ext uri="{FF2B5EF4-FFF2-40B4-BE49-F238E27FC236}">
                <a16:creationId xmlns:a16="http://schemas.microsoft.com/office/drawing/2014/main" id="{AEC96C03-264E-7A24-C2F9-077DA91935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30D476-A609-2EC3-F19D-819C47F966E1}"/>
              </a:ext>
            </a:extLst>
          </p:cNvPr>
          <p:cNvSpPr>
            <a:spLocks noGrp="1"/>
          </p:cNvSpPr>
          <p:nvPr>
            <p:ph type="sldNum" sz="quarter" idx="12"/>
          </p:nvPr>
        </p:nvSpPr>
        <p:spPr/>
        <p:txBody>
          <a:bodyPr/>
          <a:lstStyle/>
          <a:p>
            <a:fld id="{5A1075D2-F5B4-4E06-AD8D-E3872D7F74CB}" type="slidenum">
              <a:rPr lang="en-IN" smtClean="0"/>
              <a:t>‹#›</a:t>
            </a:fld>
            <a:endParaRPr lang="en-IN"/>
          </a:p>
        </p:txBody>
      </p:sp>
    </p:spTree>
    <p:extLst>
      <p:ext uri="{BB962C8B-B14F-4D97-AF65-F5344CB8AC3E}">
        <p14:creationId xmlns:p14="http://schemas.microsoft.com/office/powerpoint/2010/main" val="2705605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75C0-D30D-A068-20E4-94C0131E8D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2996B0-A1AB-ADF3-4C66-24DE13955C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A2580E-345E-C682-364B-2AA4F270CC10}"/>
              </a:ext>
            </a:extLst>
          </p:cNvPr>
          <p:cNvSpPr>
            <a:spLocks noGrp="1"/>
          </p:cNvSpPr>
          <p:nvPr>
            <p:ph type="dt" sz="half" idx="10"/>
          </p:nvPr>
        </p:nvSpPr>
        <p:spPr/>
        <p:txBody>
          <a:bodyPr/>
          <a:lstStyle/>
          <a:p>
            <a:fld id="{B821115B-6DAC-4142-8D27-010CD61F32E9}" type="datetimeFigureOut">
              <a:rPr lang="en-IN" smtClean="0"/>
              <a:t>08-11-2022</a:t>
            </a:fld>
            <a:endParaRPr lang="en-IN"/>
          </a:p>
        </p:txBody>
      </p:sp>
      <p:sp>
        <p:nvSpPr>
          <p:cNvPr id="5" name="Footer Placeholder 4">
            <a:extLst>
              <a:ext uri="{FF2B5EF4-FFF2-40B4-BE49-F238E27FC236}">
                <a16:creationId xmlns:a16="http://schemas.microsoft.com/office/drawing/2014/main" id="{269E8594-0D4B-7BA3-3A46-CEB5C844D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7A65A4-CDCC-F63F-DB35-88CA3E44A24A}"/>
              </a:ext>
            </a:extLst>
          </p:cNvPr>
          <p:cNvSpPr>
            <a:spLocks noGrp="1"/>
          </p:cNvSpPr>
          <p:nvPr>
            <p:ph type="sldNum" sz="quarter" idx="12"/>
          </p:nvPr>
        </p:nvSpPr>
        <p:spPr/>
        <p:txBody>
          <a:bodyPr/>
          <a:lstStyle/>
          <a:p>
            <a:fld id="{5A1075D2-F5B4-4E06-AD8D-E3872D7F74CB}" type="slidenum">
              <a:rPr lang="en-IN" smtClean="0"/>
              <a:t>‹#›</a:t>
            </a:fld>
            <a:endParaRPr lang="en-IN"/>
          </a:p>
        </p:txBody>
      </p:sp>
    </p:spTree>
    <p:extLst>
      <p:ext uri="{BB962C8B-B14F-4D97-AF65-F5344CB8AC3E}">
        <p14:creationId xmlns:p14="http://schemas.microsoft.com/office/powerpoint/2010/main" val="2815837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D2F086-DB5F-C891-3840-4A305D62D5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DDDE6E-08E3-A482-3482-CB1345368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D8259A-7193-E952-FA3A-C00C810BC0EC}"/>
              </a:ext>
            </a:extLst>
          </p:cNvPr>
          <p:cNvSpPr>
            <a:spLocks noGrp="1"/>
          </p:cNvSpPr>
          <p:nvPr>
            <p:ph type="dt" sz="half" idx="10"/>
          </p:nvPr>
        </p:nvSpPr>
        <p:spPr/>
        <p:txBody>
          <a:bodyPr/>
          <a:lstStyle/>
          <a:p>
            <a:fld id="{B821115B-6DAC-4142-8D27-010CD61F32E9}" type="datetimeFigureOut">
              <a:rPr lang="en-IN" smtClean="0"/>
              <a:t>08-11-2022</a:t>
            </a:fld>
            <a:endParaRPr lang="en-IN"/>
          </a:p>
        </p:txBody>
      </p:sp>
      <p:sp>
        <p:nvSpPr>
          <p:cNvPr id="5" name="Footer Placeholder 4">
            <a:extLst>
              <a:ext uri="{FF2B5EF4-FFF2-40B4-BE49-F238E27FC236}">
                <a16:creationId xmlns:a16="http://schemas.microsoft.com/office/drawing/2014/main" id="{1F8C5727-0A4E-2EED-301F-6E76DC2CAB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6E2C9-CA74-C788-AC33-3E22CB8D11A6}"/>
              </a:ext>
            </a:extLst>
          </p:cNvPr>
          <p:cNvSpPr>
            <a:spLocks noGrp="1"/>
          </p:cNvSpPr>
          <p:nvPr>
            <p:ph type="sldNum" sz="quarter" idx="12"/>
          </p:nvPr>
        </p:nvSpPr>
        <p:spPr/>
        <p:txBody>
          <a:bodyPr/>
          <a:lstStyle/>
          <a:p>
            <a:fld id="{5A1075D2-F5B4-4E06-AD8D-E3872D7F74CB}" type="slidenum">
              <a:rPr lang="en-IN" smtClean="0"/>
              <a:t>‹#›</a:t>
            </a:fld>
            <a:endParaRPr lang="en-IN"/>
          </a:p>
        </p:txBody>
      </p:sp>
    </p:spTree>
    <p:extLst>
      <p:ext uri="{BB962C8B-B14F-4D97-AF65-F5344CB8AC3E}">
        <p14:creationId xmlns:p14="http://schemas.microsoft.com/office/powerpoint/2010/main" val="33699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9460-8D7A-6FDE-E0CE-4448EEF172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945CCD-823A-A12E-E110-9E837E71CB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8C5564-7572-D356-F15D-276304C5192D}"/>
              </a:ext>
            </a:extLst>
          </p:cNvPr>
          <p:cNvSpPr>
            <a:spLocks noGrp="1"/>
          </p:cNvSpPr>
          <p:nvPr>
            <p:ph type="dt" sz="half" idx="10"/>
          </p:nvPr>
        </p:nvSpPr>
        <p:spPr/>
        <p:txBody>
          <a:bodyPr/>
          <a:lstStyle/>
          <a:p>
            <a:fld id="{B821115B-6DAC-4142-8D27-010CD61F32E9}" type="datetimeFigureOut">
              <a:rPr lang="en-IN" smtClean="0"/>
              <a:t>08-11-2022</a:t>
            </a:fld>
            <a:endParaRPr lang="en-IN"/>
          </a:p>
        </p:txBody>
      </p:sp>
      <p:sp>
        <p:nvSpPr>
          <p:cNvPr id="5" name="Footer Placeholder 4">
            <a:extLst>
              <a:ext uri="{FF2B5EF4-FFF2-40B4-BE49-F238E27FC236}">
                <a16:creationId xmlns:a16="http://schemas.microsoft.com/office/drawing/2014/main" id="{290CCE8C-3529-B4F5-D972-6049EDF6DB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A4AF5B-EC1C-A893-709A-C1FE1DEF4512}"/>
              </a:ext>
            </a:extLst>
          </p:cNvPr>
          <p:cNvSpPr>
            <a:spLocks noGrp="1"/>
          </p:cNvSpPr>
          <p:nvPr>
            <p:ph type="sldNum" sz="quarter" idx="12"/>
          </p:nvPr>
        </p:nvSpPr>
        <p:spPr/>
        <p:txBody>
          <a:bodyPr/>
          <a:lstStyle/>
          <a:p>
            <a:fld id="{5A1075D2-F5B4-4E06-AD8D-E3872D7F74CB}" type="slidenum">
              <a:rPr lang="en-IN" smtClean="0"/>
              <a:t>‹#›</a:t>
            </a:fld>
            <a:endParaRPr lang="en-IN"/>
          </a:p>
        </p:txBody>
      </p:sp>
    </p:spTree>
    <p:extLst>
      <p:ext uri="{BB962C8B-B14F-4D97-AF65-F5344CB8AC3E}">
        <p14:creationId xmlns:p14="http://schemas.microsoft.com/office/powerpoint/2010/main" val="2030187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65F1-2463-0848-EAD0-291580B847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46DE99-0EC4-1CCE-574E-38C812DC0F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63102B-1A37-292B-D2D7-556C132B6887}"/>
              </a:ext>
            </a:extLst>
          </p:cNvPr>
          <p:cNvSpPr>
            <a:spLocks noGrp="1"/>
          </p:cNvSpPr>
          <p:nvPr>
            <p:ph type="dt" sz="half" idx="10"/>
          </p:nvPr>
        </p:nvSpPr>
        <p:spPr/>
        <p:txBody>
          <a:bodyPr/>
          <a:lstStyle/>
          <a:p>
            <a:fld id="{B821115B-6DAC-4142-8D27-010CD61F32E9}" type="datetimeFigureOut">
              <a:rPr lang="en-IN" smtClean="0"/>
              <a:t>08-11-2022</a:t>
            </a:fld>
            <a:endParaRPr lang="en-IN"/>
          </a:p>
        </p:txBody>
      </p:sp>
      <p:sp>
        <p:nvSpPr>
          <p:cNvPr id="5" name="Footer Placeholder 4">
            <a:extLst>
              <a:ext uri="{FF2B5EF4-FFF2-40B4-BE49-F238E27FC236}">
                <a16:creationId xmlns:a16="http://schemas.microsoft.com/office/drawing/2014/main" id="{AD125ED9-CF6C-F0CC-BE8B-39CDA41448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AA1734-A2E2-69AD-6F2A-4FAE30FF13AF}"/>
              </a:ext>
            </a:extLst>
          </p:cNvPr>
          <p:cNvSpPr>
            <a:spLocks noGrp="1"/>
          </p:cNvSpPr>
          <p:nvPr>
            <p:ph type="sldNum" sz="quarter" idx="12"/>
          </p:nvPr>
        </p:nvSpPr>
        <p:spPr/>
        <p:txBody>
          <a:bodyPr/>
          <a:lstStyle/>
          <a:p>
            <a:fld id="{5A1075D2-F5B4-4E06-AD8D-E3872D7F74CB}" type="slidenum">
              <a:rPr lang="en-IN" smtClean="0"/>
              <a:t>‹#›</a:t>
            </a:fld>
            <a:endParaRPr lang="en-IN"/>
          </a:p>
        </p:txBody>
      </p:sp>
    </p:spTree>
    <p:extLst>
      <p:ext uri="{BB962C8B-B14F-4D97-AF65-F5344CB8AC3E}">
        <p14:creationId xmlns:p14="http://schemas.microsoft.com/office/powerpoint/2010/main" val="376481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E58F-AE37-7BAC-92E1-765C7348F2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154D2E-AA08-84BC-8F7E-2B0977533B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9262CA-F080-D8C0-346F-44DF6F7078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7EDAFE-D76B-58C3-0D08-DC511CBA5D7A}"/>
              </a:ext>
            </a:extLst>
          </p:cNvPr>
          <p:cNvSpPr>
            <a:spLocks noGrp="1"/>
          </p:cNvSpPr>
          <p:nvPr>
            <p:ph type="dt" sz="half" idx="10"/>
          </p:nvPr>
        </p:nvSpPr>
        <p:spPr/>
        <p:txBody>
          <a:bodyPr/>
          <a:lstStyle/>
          <a:p>
            <a:fld id="{B821115B-6DAC-4142-8D27-010CD61F32E9}" type="datetimeFigureOut">
              <a:rPr lang="en-IN" smtClean="0"/>
              <a:t>08-11-2022</a:t>
            </a:fld>
            <a:endParaRPr lang="en-IN"/>
          </a:p>
        </p:txBody>
      </p:sp>
      <p:sp>
        <p:nvSpPr>
          <p:cNvPr id="6" name="Footer Placeholder 5">
            <a:extLst>
              <a:ext uri="{FF2B5EF4-FFF2-40B4-BE49-F238E27FC236}">
                <a16:creationId xmlns:a16="http://schemas.microsoft.com/office/drawing/2014/main" id="{1BCFDA9C-0858-DC6F-C12D-D704FA5177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1A3974-92F1-3749-C98A-250046FE7065}"/>
              </a:ext>
            </a:extLst>
          </p:cNvPr>
          <p:cNvSpPr>
            <a:spLocks noGrp="1"/>
          </p:cNvSpPr>
          <p:nvPr>
            <p:ph type="sldNum" sz="quarter" idx="12"/>
          </p:nvPr>
        </p:nvSpPr>
        <p:spPr/>
        <p:txBody>
          <a:bodyPr/>
          <a:lstStyle/>
          <a:p>
            <a:fld id="{5A1075D2-F5B4-4E06-AD8D-E3872D7F74CB}" type="slidenum">
              <a:rPr lang="en-IN" smtClean="0"/>
              <a:t>‹#›</a:t>
            </a:fld>
            <a:endParaRPr lang="en-IN"/>
          </a:p>
        </p:txBody>
      </p:sp>
    </p:spTree>
    <p:extLst>
      <p:ext uri="{BB962C8B-B14F-4D97-AF65-F5344CB8AC3E}">
        <p14:creationId xmlns:p14="http://schemas.microsoft.com/office/powerpoint/2010/main" val="38625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68FA-D1BD-B9E9-DAA7-F1CDDBA96B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80E006-4DAF-757E-2E7F-9DFBD8BF4B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5ADD74-6B45-104E-7F2F-62FC1BE60B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5CB483-56A5-6A25-4897-0F30152967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18367B-C663-F37D-8960-46BA88DF2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36605E-2BFA-597F-08F9-A96455BB60FC}"/>
              </a:ext>
            </a:extLst>
          </p:cNvPr>
          <p:cNvSpPr>
            <a:spLocks noGrp="1"/>
          </p:cNvSpPr>
          <p:nvPr>
            <p:ph type="dt" sz="half" idx="10"/>
          </p:nvPr>
        </p:nvSpPr>
        <p:spPr/>
        <p:txBody>
          <a:bodyPr/>
          <a:lstStyle/>
          <a:p>
            <a:fld id="{B821115B-6DAC-4142-8D27-010CD61F32E9}" type="datetimeFigureOut">
              <a:rPr lang="en-IN" smtClean="0"/>
              <a:t>08-11-2022</a:t>
            </a:fld>
            <a:endParaRPr lang="en-IN"/>
          </a:p>
        </p:txBody>
      </p:sp>
      <p:sp>
        <p:nvSpPr>
          <p:cNvPr id="8" name="Footer Placeholder 7">
            <a:extLst>
              <a:ext uri="{FF2B5EF4-FFF2-40B4-BE49-F238E27FC236}">
                <a16:creationId xmlns:a16="http://schemas.microsoft.com/office/drawing/2014/main" id="{EB74FB8D-7B3C-EB2F-CD42-33CE5C4284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7874DC-DCBA-1D52-A8B5-4B6D92C1B830}"/>
              </a:ext>
            </a:extLst>
          </p:cNvPr>
          <p:cNvSpPr>
            <a:spLocks noGrp="1"/>
          </p:cNvSpPr>
          <p:nvPr>
            <p:ph type="sldNum" sz="quarter" idx="12"/>
          </p:nvPr>
        </p:nvSpPr>
        <p:spPr/>
        <p:txBody>
          <a:bodyPr/>
          <a:lstStyle/>
          <a:p>
            <a:fld id="{5A1075D2-F5B4-4E06-AD8D-E3872D7F74CB}" type="slidenum">
              <a:rPr lang="en-IN" smtClean="0"/>
              <a:t>‹#›</a:t>
            </a:fld>
            <a:endParaRPr lang="en-IN"/>
          </a:p>
        </p:txBody>
      </p:sp>
    </p:spTree>
    <p:extLst>
      <p:ext uri="{BB962C8B-B14F-4D97-AF65-F5344CB8AC3E}">
        <p14:creationId xmlns:p14="http://schemas.microsoft.com/office/powerpoint/2010/main" val="329790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0C8E-622B-E351-6D39-0A5F1C3893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DA5F09-B965-DBCB-E124-61CA25631DB0}"/>
              </a:ext>
            </a:extLst>
          </p:cNvPr>
          <p:cNvSpPr>
            <a:spLocks noGrp="1"/>
          </p:cNvSpPr>
          <p:nvPr>
            <p:ph type="dt" sz="half" idx="10"/>
          </p:nvPr>
        </p:nvSpPr>
        <p:spPr/>
        <p:txBody>
          <a:bodyPr/>
          <a:lstStyle/>
          <a:p>
            <a:fld id="{B821115B-6DAC-4142-8D27-010CD61F32E9}" type="datetimeFigureOut">
              <a:rPr lang="en-IN" smtClean="0"/>
              <a:t>08-11-2022</a:t>
            </a:fld>
            <a:endParaRPr lang="en-IN"/>
          </a:p>
        </p:txBody>
      </p:sp>
      <p:sp>
        <p:nvSpPr>
          <p:cNvPr id="4" name="Footer Placeholder 3">
            <a:extLst>
              <a:ext uri="{FF2B5EF4-FFF2-40B4-BE49-F238E27FC236}">
                <a16:creationId xmlns:a16="http://schemas.microsoft.com/office/drawing/2014/main" id="{2A845B37-4BBB-D0D9-E866-D253FEF627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E5AD31-49DE-9112-B60E-E71D7FE0AAED}"/>
              </a:ext>
            </a:extLst>
          </p:cNvPr>
          <p:cNvSpPr>
            <a:spLocks noGrp="1"/>
          </p:cNvSpPr>
          <p:nvPr>
            <p:ph type="sldNum" sz="quarter" idx="12"/>
          </p:nvPr>
        </p:nvSpPr>
        <p:spPr/>
        <p:txBody>
          <a:bodyPr/>
          <a:lstStyle/>
          <a:p>
            <a:fld id="{5A1075D2-F5B4-4E06-AD8D-E3872D7F74CB}" type="slidenum">
              <a:rPr lang="en-IN" smtClean="0"/>
              <a:t>‹#›</a:t>
            </a:fld>
            <a:endParaRPr lang="en-IN"/>
          </a:p>
        </p:txBody>
      </p:sp>
    </p:spTree>
    <p:extLst>
      <p:ext uri="{BB962C8B-B14F-4D97-AF65-F5344CB8AC3E}">
        <p14:creationId xmlns:p14="http://schemas.microsoft.com/office/powerpoint/2010/main" val="3150324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8624BB-A9FD-412E-6E70-5C2EF242497F}"/>
              </a:ext>
            </a:extLst>
          </p:cNvPr>
          <p:cNvSpPr>
            <a:spLocks noGrp="1"/>
          </p:cNvSpPr>
          <p:nvPr>
            <p:ph type="dt" sz="half" idx="10"/>
          </p:nvPr>
        </p:nvSpPr>
        <p:spPr/>
        <p:txBody>
          <a:bodyPr/>
          <a:lstStyle/>
          <a:p>
            <a:fld id="{B821115B-6DAC-4142-8D27-010CD61F32E9}" type="datetimeFigureOut">
              <a:rPr lang="en-IN" smtClean="0"/>
              <a:t>08-11-2022</a:t>
            </a:fld>
            <a:endParaRPr lang="en-IN"/>
          </a:p>
        </p:txBody>
      </p:sp>
      <p:sp>
        <p:nvSpPr>
          <p:cNvPr id="3" name="Footer Placeholder 2">
            <a:extLst>
              <a:ext uri="{FF2B5EF4-FFF2-40B4-BE49-F238E27FC236}">
                <a16:creationId xmlns:a16="http://schemas.microsoft.com/office/drawing/2014/main" id="{A49B4EEF-C943-FF82-F45A-E16518304F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12B476-E4F7-88BB-A5D0-5D9B680C2837}"/>
              </a:ext>
            </a:extLst>
          </p:cNvPr>
          <p:cNvSpPr>
            <a:spLocks noGrp="1"/>
          </p:cNvSpPr>
          <p:nvPr>
            <p:ph type="sldNum" sz="quarter" idx="12"/>
          </p:nvPr>
        </p:nvSpPr>
        <p:spPr/>
        <p:txBody>
          <a:bodyPr/>
          <a:lstStyle/>
          <a:p>
            <a:fld id="{5A1075D2-F5B4-4E06-AD8D-E3872D7F74CB}" type="slidenum">
              <a:rPr lang="en-IN" smtClean="0"/>
              <a:t>‹#›</a:t>
            </a:fld>
            <a:endParaRPr lang="en-IN"/>
          </a:p>
        </p:txBody>
      </p:sp>
    </p:spTree>
    <p:extLst>
      <p:ext uri="{BB962C8B-B14F-4D97-AF65-F5344CB8AC3E}">
        <p14:creationId xmlns:p14="http://schemas.microsoft.com/office/powerpoint/2010/main" val="3861848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5D21-EA56-A8B2-F941-072AD8472C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836064-4E3B-35DB-F900-FCC9E5D5D3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9DCD0A-BA85-8128-894A-017213ACF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E3E262-9E2A-011A-5CAE-97048889A561}"/>
              </a:ext>
            </a:extLst>
          </p:cNvPr>
          <p:cNvSpPr>
            <a:spLocks noGrp="1"/>
          </p:cNvSpPr>
          <p:nvPr>
            <p:ph type="dt" sz="half" idx="10"/>
          </p:nvPr>
        </p:nvSpPr>
        <p:spPr/>
        <p:txBody>
          <a:bodyPr/>
          <a:lstStyle/>
          <a:p>
            <a:fld id="{B821115B-6DAC-4142-8D27-010CD61F32E9}" type="datetimeFigureOut">
              <a:rPr lang="en-IN" smtClean="0"/>
              <a:t>08-11-2022</a:t>
            </a:fld>
            <a:endParaRPr lang="en-IN"/>
          </a:p>
        </p:txBody>
      </p:sp>
      <p:sp>
        <p:nvSpPr>
          <p:cNvPr id="6" name="Footer Placeholder 5">
            <a:extLst>
              <a:ext uri="{FF2B5EF4-FFF2-40B4-BE49-F238E27FC236}">
                <a16:creationId xmlns:a16="http://schemas.microsoft.com/office/drawing/2014/main" id="{47E340C9-3FFA-4F83-0351-A172EB5C41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E17E6C-1E8D-93CE-E528-A4AE0C49C1C1}"/>
              </a:ext>
            </a:extLst>
          </p:cNvPr>
          <p:cNvSpPr>
            <a:spLocks noGrp="1"/>
          </p:cNvSpPr>
          <p:nvPr>
            <p:ph type="sldNum" sz="quarter" idx="12"/>
          </p:nvPr>
        </p:nvSpPr>
        <p:spPr/>
        <p:txBody>
          <a:bodyPr/>
          <a:lstStyle/>
          <a:p>
            <a:fld id="{5A1075D2-F5B4-4E06-AD8D-E3872D7F74CB}" type="slidenum">
              <a:rPr lang="en-IN" smtClean="0"/>
              <a:t>‹#›</a:t>
            </a:fld>
            <a:endParaRPr lang="en-IN"/>
          </a:p>
        </p:txBody>
      </p:sp>
    </p:spTree>
    <p:extLst>
      <p:ext uri="{BB962C8B-B14F-4D97-AF65-F5344CB8AC3E}">
        <p14:creationId xmlns:p14="http://schemas.microsoft.com/office/powerpoint/2010/main" val="384898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EED3F-7BEC-0FFA-9982-344A86501F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241487-2D20-293B-F268-1CC2AE7A00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FDEF0F-FA6F-991B-4DBD-9BCB73C47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BDB2F9-5C34-DEF1-97A5-5272334910DF}"/>
              </a:ext>
            </a:extLst>
          </p:cNvPr>
          <p:cNvSpPr>
            <a:spLocks noGrp="1"/>
          </p:cNvSpPr>
          <p:nvPr>
            <p:ph type="dt" sz="half" idx="10"/>
          </p:nvPr>
        </p:nvSpPr>
        <p:spPr/>
        <p:txBody>
          <a:bodyPr/>
          <a:lstStyle/>
          <a:p>
            <a:fld id="{B821115B-6DAC-4142-8D27-010CD61F32E9}" type="datetimeFigureOut">
              <a:rPr lang="en-IN" smtClean="0"/>
              <a:t>08-11-2022</a:t>
            </a:fld>
            <a:endParaRPr lang="en-IN"/>
          </a:p>
        </p:txBody>
      </p:sp>
      <p:sp>
        <p:nvSpPr>
          <p:cNvPr id="6" name="Footer Placeholder 5">
            <a:extLst>
              <a:ext uri="{FF2B5EF4-FFF2-40B4-BE49-F238E27FC236}">
                <a16:creationId xmlns:a16="http://schemas.microsoft.com/office/drawing/2014/main" id="{EB6302F9-9CE0-9B37-D931-5CF392C74A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627091-AA21-D7D5-27CB-6B44676DA183}"/>
              </a:ext>
            </a:extLst>
          </p:cNvPr>
          <p:cNvSpPr>
            <a:spLocks noGrp="1"/>
          </p:cNvSpPr>
          <p:nvPr>
            <p:ph type="sldNum" sz="quarter" idx="12"/>
          </p:nvPr>
        </p:nvSpPr>
        <p:spPr/>
        <p:txBody>
          <a:bodyPr/>
          <a:lstStyle/>
          <a:p>
            <a:fld id="{5A1075D2-F5B4-4E06-AD8D-E3872D7F74CB}" type="slidenum">
              <a:rPr lang="en-IN" smtClean="0"/>
              <a:t>‹#›</a:t>
            </a:fld>
            <a:endParaRPr lang="en-IN"/>
          </a:p>
        </p:txBody>
      </p:sp>
    </p:spTree>
    <p:extLst>
      <p:ext uri="{BB962C8B-B14F-4D97-AF65-F5344CB8AC3E}">
        <p14:creationId xmlns:p14="http://schemas.microsoft.com/office/powerpoint/2010/main" val="2095595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2997CF-2BFD-31EF-E63E-303EF974F0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9078D2-B10B-03E8-AEBC-AB033C0069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4F494C-6692-0E6B-A6A1-F5C3994C51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21115B-6DAC-4142-8D27-010CD61F32E9}" type="datetimeFigureOut">
              <a:rPr lang="en-IN" smtClean="0"/>
              <a:t>08-11-2022</a:t>
            </a:fld>
            <a:endParaRPr lang="en-IN"/>
          </a:p>
        </p:txBody>
      </p:sp>
      <p:sp>
        <p:nvSpPr>
          <p:cNvPr id="5" name="Footer Placeholder 4">
            <a:extLst>
              <a:ext uri="{FF2B5EF4-FFF2-40B4-BE49-F238E27FC236}">
                <a16:creationId xmlns:a16="http://schemas.microsoft.com/office/drawing/2014/main" id="{6369936E-35AA-9776-923A-F46C7322C7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3C8344-0CE9-28FD-A88B-E9B35D2A2E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1075D2-F5B4-4E06-AD8D-E3872D7F74CB}" type="slidenum">
              <a:rPr lang="en-IN" smtClean="0"/>
              <a:t>‹#›</a:t>
            </a:fld>
            <a:endParaRPr lang="en-IN"/>
          </a:p>
        </p:txBody>
      </p:sp>
    </p:spTree>
    <p:extLst>
      <p:ext uri="{BB962C8B-B14F-4D97-AF65-F5344CB8AC3E}">
        <p14:creationId xmlns:p14="http://schemas.microsoft.com/office/powerpoint/2010/main" val="711414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irjet.net/archives/V7/i5/IRJET-V7I5144.pdf" TargetMode="External"/><Relationship Id="rId7" Type="http://schemas.openxmlformats.org/officeDocument/2006/relationships/image" Target="../media/image1.png"/><Relationship Id="rId2" Type="http://schemas.openxmlformats.org/officeDocument/2006/relationships/hyperlink" Target="https://ieeexplore.ieee.org/document/8463818" TargetMode="External"/><Relationship Id="rId1" Type="http://schemas.openxmlformats.org/officeDocument/2006/relationships/slideLayout" Target="../slideLayouts/slideLayout2.xml"/><Relationship Id="rId6" Type="http://schemas.openxmlformats.org/officeDocument/2006/relationships/hyperlink" Target="https://ieeexplore.ieee.org/document/9275957" TargetMode="External"/><Relationship Id="rId5" Type="http://schemas.openxmlformats.org/officeDocument/2006/relationships/hyperlink" Target="https://www.researchgate.net/publication/353109102_Phishing_Website_Detection_Based_on_URL" TargetMode="External"/><Relationship Id="rId4" Type="http://schemas.openxmlformats.org/officeDocument/2006/relationships/hyperlink" Target="https://www.section.io/engineering-education/detecting-malicious-url-using-machine-learni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6"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491FF-A12A-1019-3055-0F0DE6A70ED8}"/>
              </a:ext>
            </a:extLst>
          </p:cNvPr>
          <p:cNvSpPr>
            <a:spLocks noGrp="1"/>
          </p:cNvSpPr>
          <p:nvPr>
            <p:ph type="subTitle" idx="1"/>
          </p:nvPr>
        </p:nvSpPr>
        <p:spPr>
          <a:xfrm>
            <a:off x="4077477" y="690465"/>
            <a:ext cx="8114521" cy="6083560"/>
          </a:xfrm>
        </p:spPr>
        <p:txBody>
          <a:bodyPr>
            <a:normAutofit fontScale="92500" lnSpcReduction="20000"/>
          </a:bodyPr>
          <a:lstStyle/>
          <a:p>
            <a:pPr marL="1712595" marR="1724025" algn="ctr">
              <a:lnSpc>
                <a:spcPct val="150000"/>
              </a:lnSpc>
              <a:spcBef>
                <a:spcPts val="25"/>
              </a:spcBef>
              <a:spcAft>
                <a:spcPts val="0"/>
              </a:spcAft>
            </a:pPr>
            <a:endParaRPr lang="en-IN" sz="1800" dirty="0">
              <a:effectLst/>
              <a:latin typeface="Times New Roman" panose="02020603050405020304" pitchFamily="18" charset="0"/>
              <a:ea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IN" sz="2000" dirty="0">
              <a:solidFill>
                <a:schemeClr val="tx1">
                  <a:lumMod val="50000"/>
                  <a:lumOff val="50000"/>
                </a:schemeClr>
              </a:solidFill>
              <a:latin typeface="Times New Roman" panose="02020603050405020304" pitchFamily="18" charset="0"/>
              <a:cs typeface="Times New Roman" panose="02020603050405020304" pitchFamily="18" charset="0"/>
            </a:endParaRPr>
          </a:p>
          <a:p>
            <a:r>
              <a:rPr lang="en-IN" sz="5800" dirty="0">
                <a:latin typeface="Times New Roman" panose="02020603050405020304" pitchFamily="18" charset="0"/>
                <a:cs typeface="Times New Roman" panose="02020603050405020304" pitchFamily="18" charset="0"/>
              </a:rPr>
              <a:t>Phishing Website  Detection</a:t>
            </a:r>
          </a:p>
          <a:p>
            <a:endParaRPr lang="en-US" sz="3600" b="0" i="1" kern="1200" dirty="0">
              <a:solidFill>
                <a:schemeClr val="tx1"/>
              </a:solidFill>
              <a:effectLst/>
              <a:latin typeface="Times New Roman" panose="02020603050405020304" pitchFamily="18" charset="0"/>
              <a:cs typeface="Times New Roman" panose="02020603050405020304" pitchFamily="18" charset="0"/>
            </a:endParaRPr>
          </a:p>
          <a:p>
            <a:r>
              <a:rPr lang="en-US" sz="3000" b="0" i="1" kern="1200" dirty="0">
                <a:solidFill>
                  <a:schemeClr val="tx1"/>
                </a:solidFill>
                <a:effectLst/>
                <a:latin typeface="Times New Roman" panose="02020603050405020304" pitchFamily="18" charset="0"/>
                <a:cs typeface="Times New Roman" panose="02020603050405020304" pitchFamily="18" charset="0"/>
              </a:rPr>
              <a:t>Under the guidance of</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3000" b="1" i="1" kern="1200" dirty="0">
                <a:solidFill>
                  <a:schemeClr val="tx1"/>
                </a:solidFill>
                <a:effectLst/>
                <a:latin typeface="Times New Roman" panose="02020603050405020304" pitchFamily="18" charset="0"/>
                <a:cs typeface="Times New Roman" panose="02020603050405020304" pitchFamily="18" charset="0"/>
              </a:rPr>
              <a:t>                                      </a:t>
            </a:r>
            <a:r>
              <a:rPr lang="en-IN" sz="3000" b="1" kern="1200" dirty="0">
                <a:solidFill>
                  <a:schemeClr val="tx1"/>
                </a:solidFill>
                <a:effectLst/>
                <a:latin typeface="Times New Roman" panose="02020603050405020304" pitchFamily="18" charset="0"/>
                <a:cs typeface="Times New Roman" panose="02020603050405020304" pitchFamily="18" charset="0"/>
              </a:rPr>
              <a:t>Kavya G</a:t>
            </a:r>
          </a:p>
          <a:p>
            <a:pPr marL="0" marR="0" lvl="0" indent="0" algn="l" defTabSz="685800" rtl="0" eaLnBrk="1" fontAlgn="auto" latinLnBrk="0" hangingPunct="1">
              <a:lnSpc>
                <a:spcPct val="100000"/>
              </a:lnSpc>
              <a:spcBef>
                <a:spcPts val="0"/>
              </a:spcBef>
              <a:spcAft>
                <a:spcPts val="0"/>
              </a:spcAft>
              <a:buClrTx/>
              <a:buSzTx/>
              <a:buFontTx/>
              <a:buNone/>
              <a:tabLst/>
              <a:defRPr/>
            </a:pPr>
            <a:r>
              <a:rPr lang="en-IN" sz="3000" b="1" kern="1200" dirty="0">
                <a:solidFill>
                  <a:schemeClr val="tx1"/>
                </a:solidFill>
                <a:effectLst/>
                <a:latin typeface="Times New Roman" panose="02020603050405020304" pitchFamily="18" charset="0"/>
                <a:cs typeface="Times New Roman" panose="02020603050405020304" pitchFamily="18" charset="0"/>
              </a:rPr>
              <a:t>                                </a:t>
            </a:r>
            <a:r>
              <a:rPr lang="en-IN" sz="3000" b="1" dirty="0">
                <a:latin typeface="Times New Roman" panose="02020603050405020304" pitchFamily="18" charset="0"/>
                <a:cs typeface="Times New Roman" panose="02020603050405020304" pitchFamily="18" charset="0"/>
              </a:rPr>
              <a:t>  </a:t>
            </a:r>
            <a:r>
              <a:rPr lang="en-IN" sz="3000" b="0" kern="1200" dirty="0">
                <a:solidFill>
                  <a:schemeClr val="tx1"/>
                </a:solidFill>
                <a:effectLst/>
                <a:latin typeface="Times New Roman" panose="02020603050405020304" pitchFamily="18" charset="0"/>
                <a:cs typeface="Times New Roman" panose="02020603050405020304" pitchFamily="18" charset="0"/>
              </a:rPr>
              <a:t>Assistant Professor</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IN" sz="3600" b="0" kern="1200" dirty="0">
              <a:solidFill>
                <a:schemeClr val="tx1"/>
              </a:solidFill>
              <a:effectLst/>
              <a:latin typeface="Times New Roman" panose="02020603050405020304" pitchFamily="18" charset="0"/>
              <a:ea typeface="+mn-ea"/>
              <a:cs typeface="Times New Roman" panose="02020603050405020304" pitchFamily="18" charset="0"/>
            </a:endParaRPr>
          </a:p>
          <a:p>
            <a:r>
              <a:rPr lang="en-IN" sz="3000" b="0" kern="1200" dirty="0">
                <a:solidFill>
                  <a:schemeClr val="tx1"/>
                </a:solidFill>
                <a:effectLst/>
                <a:latin typeface="Times New Roman" panose="02020603050405020304" pitchFamily="18" charset="0"/>
                <a:ea typeface="+mn-ea"/>
                <a:cs typeface="Times New Roman" panose="02020603050405020304" pitchFamily="18" charset="0"/>
              </a:rPr>
              <a:t>TEAM MEMBERS</a:t>
            </a:r>
          </a:p>
          <a:p>
            <a:endParaRPr lang="en-IN" sz="3600" b="1" kern="1200" dirty="0">
              <a:solidFill>
                <a:schemeClr val="lt1"/>
              </a:solidFill>
              <a:effectLst/>
              <a:latin typeface="+mn-lt"/>
              <a:ea typeface="+mn-ea"/>
              <a:cs typeface="+mn-cs"/>
            </a:endParaRPr>
          </a:p>
          <a:p>
            <a:r>
              <a:rPr lang="en-IN" sz="3200" b="1" kern="1200" dirty="0">
                <a:solidFill>
                  <a:schemeClr val="tx1"/>
                </a:solidFill>
                <a:effectLst/>
                <a:latin typeface="+mn-lt"/>
                <a:ea typeface="+mn-ea"/>
                <a:cs typeface="+mn-cs"/>
              </a:rPr>
              <a:t>              </a:t>
            </a:r>
            <a:r>
              <a:rPr lang="en-IN" sz="2600" b="1" kern="1200" dirty="0">
                <a:solidFill>
                  <a:schemeClr val="tx1"/>
                </a:solidFill>
                <a:effectLst/>
                <a:latin typeface="Times New Roman" panose="02020603050405020304" pitchFamily="18" charset="0"/>
                <a:ea typeface="+mn-ea"/>
                <a:cs typeface="Times New Roman" panose="02020603050405020304" pitchFamily="18" charset="0"/>
              </a:rPr>
              <a:t>321910307015  –   G. Mahendra Reddy</a:t>
            </a:r>
          </a:p>
          <a:p>
            <a:r>
              <a:rPr lang="en-IN" sz="2600" b="1" kern="1200" dirty="0">
                <a:solidFill>
                  <a:schemeClr val="tx1"/>
                </a:solidFill>
                <a:effectLst/>
                <a:latin typeface="Times New Roman" panose="02020603050405020304" pitchFamily="18" charset="0"/>
                <a:ea typeface="+mn-ea"/>
                <a:cs typeface="Times New Roman" panose="02020603050405020304" pitchFamily="18" charset="0"/>
              </a:rPr>
              <a:t>                          321910307004  –   B. Harsha Vardhan Reddy</a:t>
            </a:r>
          </a:p>
          <a:p>
            <a:r>
              <a:rPr lang="en-IN" sz="2600" b="1" kern="1200" dirty="0">
                <a:solidFill>
                  <a:schemeClr val="tx1"/>
                </a:solidFill>
                <a:effectLst/>
                <a:latin typeface="Times New Roman" panose="02020603050405020304" pitchFamily="18" charset="0"/>
                <a:ea typeface="+mn-ea"/>
                <a:cs typeface="Times New Roman" panose="02020603050405020304" pitchFamily="18" charset="0"/>
              </a:rPr>
              <a:t>   321910307039  –   A. Jagadeesh</a:t>
            </a:r>
          </a:p>
          <a:p>
            <a:r>
              <a:rPr lang="en-IN" sz="2600" b="1" kern="1200" dirty="0">
                <a:solidFill>
                  <a:schemeClr val="tx1"/>
                </a:solidFill>
                <a:effectLst/>
                <a:latin typeface="Times New Roman" panose="02020603050405020304" pitchFamily="18" charset="0"/>
                <a:ea typeface="+mn-ea"/>
                <a:cs typeface="Times New Roman" panose="02020603050405020304" pitchFamily="18" charset="0"/>
              </a:rPr>
              <a:t>      321910307059  –  K. </a:t>
            </a:r>
            <a:r>
              <a:rPr lang="en-IN" sz="2600" b="1" kern="1200" dirty="0" err="1">
                <a:solidFill>
                  <a:schemeClr val="tx1"/>
                </a:solidFill>
                <a:effectLst/>
                <a:latin typeface="Times New Roman" panose="02020603050405020304" pitchFamily="18" charset="0"/>
                <a:ea typeface="+mn-ea"/>
                <a:cs typeface="Times New Roman" panose="02020603050405020304" pitchFamily="18" charset="0"/>
              </a:rPr>
              <a:t>Balu</a:t>
            </a:r>
            <a:r>
              <a:rPr lang="en-IN" sz="2600" b="1" kern="1200" dirty="0">
                <a:solidFill>
                  <a:schemeClr val="tx1"/>
                </a:solidFill>
                <a:effectLst/>
                <a:latin typeface="Times New Roman" panose="02020603050405020304" pitchFamily="18" charset="0"/>
                <a:ea typeface="+mn-ea"/>
                <a:cs typeface="Times New Roman" panose="02020603050405020304" pitchFamily="18" charset="0"/>
              </a:rPr>
              <a:t> Reddy</a:t>
            </a:r>
            <a:endParaRPr lang="en-IN" sz="2600" dirty="0">
              <a:solidFill>
                <a:schemeClr val="tx1"/>
              </a:solidFill>
              <a:latin typeface="Times New Roman" panose="02020603050405020304" pitchFamily="18" charset="0"/>
              <a:cs typeface="Times New Roman" panose="02020603050405020304" pitchFamily="18" charset="0"/>
            </a:endParaRPr>
          </a:p>
          <a:p>
            <a:endParaRPr lang="en-IN" sz="3000" spc="-55"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3B81673-56D6-7771-48D1-DEA3CAD11C5B}"/>
              </a:ext>
            </a:extLst>
          </p:cNvPr>
          <p:cNvPicPr>
            <a:picLocks noChangeAspect="1"/>
          </p:cNvPicPr>
          <p:nvPr/>
        </p:nvPicPr>
        <p:blipFill>
          <a:blip r:embed="rId2"/>
          <a:stretch>
            <a:fillRect/>
          </a:stretch>
        </p:blipFill>
        <p:spPr>
          <a:xfrm>
            <a:off x="10887343" y="0"/>
            <a:ext cx="1304657" cy="1231499"/>
          </a:xfrm>
          <a:prstGeom prst="rect">
            <a:avLst/>
          </a:prstGeom>
        </p:spPr>
      </p:pic>
      <p:pic>
        <p:nvPicPr>
          <p:cNvPr id="2" name="Picture 1">
            <a:extLst>
              <a:ext uri="{FF2B5EF4-FFF2-40B4-BE49-F238E27FC236}">
                <a16:creationId xmlns:a16="http://schemas.microsoft.com/office/drawing/2014/main" id="{2033ED68-E24A-D8FB-C8DC-EE21678F09BE}"/>
              </a:ext>
            </a:extLst>
          </p:cNvPr>
          <p:cNvPicPr>
            <a:picLocks noChangeAspect="1"/>
          </p:cNvPicPr>
          <p:nvPr/>
        </p:nvPicPr>
        <p:blipFill>
          <a:blip r:embed="rId3"/>
          <a:stretch>
            <a:fillRect/>
          </a:stretch>
        </p:blipFill>
        <p:spPr>
          <a:xfrm>
            <a:off x="344463" y="310962"/>
            <a:ext cx="4822354" cy="5657578"/>
          </a:xfrm>
          <a:prstGeom prst="rect">
            <a:avLst/>
          </a:prstGeom>
        </p:spPr>
      </p:pic>
      <p:graphicFrame>
        <p:nvGraphicFramePr>
          <p:cNvPr id="5" name="Table 5">
            <a:extLst>
              <a:ext uri="{FF2B5EF4-FFF2-40B4-BE49-F238E27FC236}">
                <a16:creationId xmlns:a16="http://schemas.microsoft.com/office/drawing/2014/main" id="{5871F932-3582-27E3-7E0B-D936397A2340}"/>
              </a:ext>
            </a:extLst>
          </p:cNvPr>
          <p:cNvGraphicFramePr>
            <a:graphicFrameLocks noGrp="1"/>
          </p:cNvGraphicFramePr>
          <p:nvPr>
            <p:extLst>
              <p:ext uri="{D42A27DB-BD31-4B8C-83A1-F6EECF244321}">
                <p14:modId xmlns:p14="http://schemas.microsoft.com/office/powerpoint/2010/main" val="114972777"/>
              </p:ext>
            </p:extLst>
          </p:nvPr>
        </p:nvGraphicFramePr>
        <p:xfrm>
          <a:off x="11756571" y="6473585"/>
          <a:ext cx="448906" cy="396240"/>
        </p:xfrm>
        <a:graphic>
          <a:graphicData uri="http://schemas.openxmlformats.org/drawingml/2006/table">
            <a:tbl>
              <a:tblPr firstRow="1" bandRow="1">
                <a:tableStyleId>{5C22544A-7EE6-4342-B048-85BDC9FD1C3A}</a:tableStyleId>
              </a:tblPr>
              <a:tblGrid>
                <a:gridCol w="448906">
                  <a:extLst>
                    <a:ext uri="{9D8B030D-6E8A-4147-A177-3AD203B41FA5}">
                      <a16:colId xmlns:a16="http://schemas.microsoft.com/office/drawing/2014/main" val="664360665"/>
                    </a:ext>
                  </a:extLst>
                </a:gridCol>
              </a:tblGrid>
              <a:tr h="370840">
                <a:tc>
                  <a:txBody>
                    <a:bodyPr/>
                    <a:lstStyle/>
                    <a:p>
                      <a:r>
                        <a:rPr lang="en-IN" sz="2000" dirty="0">
                          <a:solidFill>
                            <a:schemeClr val="tx1"/>
                          </a:solidFill>
                          <a:latin typeface="Times New Roman" panose="02020603050405020304" pitchFamily="18" charset="0"/>
                          <a:cs typeface="Times New Roman" panose="02020603050405020304" pitchFamily="18" charset="0"/>
                        </a:rPr>
                        <a:t>1</a:t>
                      </a:r>
                    </a:p>
                  </a:txBody>
                  <a:tcPr>
                    <a:solidFill>
                      <a:schemeClr val="bg1"/>
                    </a:solidFill>
                  </a:tcPr>
                </a:tc>
                <a:extLst>
                  <a:ext uri="{0D108BD9-81ED-4DB2-BD59-A6C34878D82A}">
                    <a16:rowId xmlns:a16="http://schemas.microsoft.com/office/drawing/2014/main" val="1553473694"/>
                  </a:ext>
                </a:extLst>
              </a:tr>
            </a:tbl>
          </a:graphicData>
        </a:graphic>
      </p:graphicFrame>
    </p:spTree>
    <p:extLst>
      <p:ext uri="{BB962C8B-B14F-4D97-AF65-F5344CB8AC3E}">
        <p14:creationId xmlns:p14="http://schemas.microsoft.com/office/powerpoint/2010/main" val="2873380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68C673-53B8-9FE3-E1D2-7B0894B5BC05}"/>
              </a:ext>
            </a:extLst>
          </p:cNvPr>
          <p:cNvSpPr>
            <a:spLocks noGrp="1"/>
          </p:cNvSpPr>
          <p:nvPr>
            <p:ph idx="1"/>
          </p:nvPr>
        </p:nvSpPr>
        <p:spPr>
          <a:xfrm>
            <a:off x="0" y="0"/>
            <a:ext cx="12192000" cy="6858000"/>
          </a:xfrm>
        </p:spPr>
        <p:txBody>
          <a:bodyPr/>
          <a:lstStyle/>
          <a:p>
            <a:pPr marL="0" indent="0">
              <a:buNone/>
            </a:pPr>
            <a:r>
              <a:rPr lang="en-IN" sz="2800" b="1" i="0" dirty="0">
                <a:effectLst/>
                <a:latin typeface="Times New Roman" panose="02020603050405020304" pitchFamily="18" charset="0"/>
                <a:cs typeface="Times New Roman" panose="02020603050405020304" pitchFamily="18" charset="0"/>
              </a:rPr>
              <a:t>                               </a:t>
            </a:r>
            <a:r>
              <a:rPr lang="en-IN" sz="4000" b="1" i="0" dirty="0">
                <a:effectLst/>
                <a:latin typeface="Times New Roman" panose="02020603050405020304" pitchFamily="18" charset="0"/>
                <a:cs typeface="Times New Roman" panose="02020603050405020304" pitchFamily="18" charset="0"/>
              </a:rPr>
              <a:t>Logistic Regression</a:t>
            </a:r>
            <a:r>
              <a:rPr lang="en-IN" sz="4000" b="1" dirty="0">
                <a:latin typeface="Times New Roman" panose="02020603050405020304" pitchFamily="18" charset="0"/>
                <a:cs typeface="Times New Roman" panose="02020603050405020304" pitchFamily="18" charset="0"/>
              </a:rPr>
              <a:t> </a:t>
            </a:r>
            <a:r>
              <a:rPr lang="en-IN" sz="4000" b="1" i="0" dirty="0">
                <a:effectLst/>
                <a:latin typeface="Times New Roman" panose="02020603050405020304" pitchFamily="18" charset="0"/>
                <a:cs typeface="Times New Roman" panose="02020603050405020304" pitchFamily="18" charset="0"/>
              </a:rPr>
              <a:t>Algorithm</a:t>
            </a:r>
          </a:p>
          <a:p>
            <a:pPr marL="0" indent="0">
              <a:buNone/>
            </a:pPr>
            <a:endParaRPr lang="en-IN" dirty="0"/>
          </a:p>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Logistic regression is one of the most popular Machine Learning algorithms, which comes under the Supervised Learning technique. It is used for predicting the categorical dependent variable using a given set of independent variables.</a:t>
            </a:r>
          </a:p>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Logistic regression predicts the output of a categorical dependent variable. Therefore the outcome must be a categorical or discrete value. It can be either Yes or No, 0 or 1, true or False etc.</a:t>
            </a:r>
          </a:p>
          <a:p>
            <a:pPr marL="0" indent="0">
              <a:buNone/>
            </a:pPr>
            <a:endParaRPr lang="en-IN" b="1" dirty="0">
              <a:solidFill>
                <a:srgbClr val="404040"/>
              </a:solidFill>
              <a:latin typeface="Times New Roman" panose="02020603050405020304" pitchFamily="18" charset="0"/>
              <a:cs typeface="Times New Roman" panose="02020603050405020304" pitchFamily="18" charset="0"/>
            </a:endParaRPr>
          </a:p>
          <a:p>
            <a:pPr marL="0" indent="0">
              <a:buNone/>
            </a:pPr>
            <a:r>
              <a:rPr lang="en-US" i="0" dirty="0">
                <a:effectLst/>
                <a:latin typeface="Times New Roman" panose="02020603050405020304" pitchFamily="18" charset="0"/>
                <a:cs typeface="Times New Roman" panose="02020603050405020304" pitchFamily="18" charset="0"/>
              </a:rPr>
              <a:t>This is a Logistic Regression algorithm that we will use to train our model. This algorithm will enable our model to understand patterns and relationships in our dataset. The model will gain useful knowledge, which it will use to make predictions.</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2" name="Picture 1">
            <a:extLst>
              <a:ext uri="{FF2B5EF4-FFF2-40B4-BE49-F238E27FC236}">
                <a16:creationId xmlns:a16="http://schemas.microsoft.com/office/drawing/2014/main" id="{810B24B8-3A9B-042D-F241-A6E54EB43914}"/>
              </a:ext>
            </a:extLst>
          </p:cNvPr>
          <p:cNvPicPr>
            <a:picLocks noChangeAspect="1"/>
          </p:cNvPicPr>
          <p:nvPr/>
        </p:nvPicPr>
        <p:blipFill>
          <a:blip r:embed="rId2"/>
          <a:stretch>
            <a:fillRect/>
          </a:stretch>
        </p:blipFill>
        <p:spPr>
          <a:xfrm>
            <a:off x="10887343" y="1"/>
            <a:ext cx="1304657" cy="1063690"/>
          </a:xfrm>
          <a:prstGeom prst="rect">
            <a:avLst/>
          </a:prstGeom>
        </p:spPr>
      </p:pic>
      <p:graphicFrame>
        <p:nvGraphicFramePr>
          <p:cNvPr id="3" name="Table 4">
            <a:extLst>
              <a:ext uri="{FF2B5EF4-FFF2-40B4-BE49-F238E27FC236}">
                <a16:creationId xmlns:a16="http://schemas.microsoft.com/office/drawing/2014/main" id="{01EDF86E-EBF7-25C3-3F66-65B19B0D7609}"/>
              </a:ext>
            </a:extLst>
          </p:cNvPr>
          <p:cNvGraphicFramePr>
            <a:graphicFrameLocks noGrp="1"/>
          </p:cNvGraphicFramePr>
          <p:nvPr>
            <p:extLst>
              <p:ext uri="{D42A27DB-BD31-4B8C-83A1-F6EECF244321}">
                <p14:modId xmlns:p14="http://schemas.microsoft.com/office/powerpoint/2010/main" val="68393696"/>
              </p:ext>
            </p:extLst>
          </p:nvPr>
        </p:nvGraphicFramePr>
        <p:xfrm>
          <a:off x="11700588" y="6487159"/>
          <a:ext cx="491412" cy="396240"/>
        </p:xfrm>
        <a:graphic>
          <a:graphicData uri="http://schemas.openxmlformats.org/drawingml/2006/table">
            <a:tbl>
              <a:tblPr firstRow="1" bandRow="1">
                <a:tableStyleId>{5C22544A-7EE6-4342-B048-85BDC9FD1C3A}</a:tableStyleId>
              </a:tblPr>
              <a:tblGrid>
                <a:gridCol w="491412">
                  <a:extLst>
                    <a:ext uri="{9D8B030D-6E8A-4147-A177-3AD203B41FA5}">
                      <a16:colId xmlns:a16="http://schemas.microsoft.com/office/drawing/2014/main" val="2559536556"/>
                    </a:ext>
                  </a:extLst>
                </a:gridCol>
              </a:tblGrid>
              <a:tr h="370840">
                <a:tc>
                  <a:txBody>
                    <a:bodyPr/>
                    <a:lstStyle/>
                    <a:p>
                      <a:r>
                        <a:rPr lang="en-IN" sz="2000" dirty="0">
                          <a:solidFill>
                            <a:schemeClr val="tx1"/>
                          </a:solidFill>
                          <a:latin typeface="Times New Roman" panose="02020603050405020304" pitchFamily="18" charset="0"/>
                          <a:cs typeface="Times New Roman" panose="02020603050405020304" pitchFamily="18" charset="0"/>
                        </a:rPr>
                        <a:t>10</a:t>
                      </a:r>
                    </a:p>
                  </a:txBody>
                  <a:tcPr>
                    <a:solidFill>
                      <a:schemeClr val="bg1"/>
                    </a:solidFill>
                  </a:tcPr>
                </a:tc>
                <a:extLst>
                  <a:ext uri="{0D108BD9-81ED-4DB2-BD59-A6C34878D82A}">
                    <a16:rowId xmlns:a16="http://schemas.microsoft.com/office/drawing/2014/main" val="4159466909"/>
                  </a:ext>
                </a:extLst>
              </a:tr>
            </a:tbl>
          </a:graphicData>
        </a:graphic>
      </p:graphicFrame>
    </p:spTree>
    <p:extLst>
      <p:ext uri="{BB962C8B-B14F-4D97-AF65-F5344CB8AC3E}">
        <p14:creationId xmlns:p14="http://schemas.microsoft.com/office/powerpoint/2010/main" val="2778565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201526-1003-2615-3F4A-F442B81AAEF2}"/>
              </a:ext>
            </a:extLst>
          </p:cNvPr>
          <p:cNvSpPr>
            <a:spLocks noGrp="1"/>
          </p:cNvSpPr>
          <p:nvPr>
            <p:ph idx="1"/>
          </p:nvPr>
        </p:nvSpPr>
        <p:spPr>
          <a:xfrm>
            <a:off x="0" y="65088"/>
            <a:ext cx="12192000" cy="6792912"/>
          </a:xfrm>
        </p:spPr>
        <p:txBody>
          <a:bodyPr>
            <a:normAutofit/>
          </a:bodyPr>
          <a:lstStyle/>
          <a:p>
            <a:pPr marL="0" indent="0">
              <a:buNone/>
            </a:pPr>
            <a:r>
              <a:rPr lang="en-IN" sz="3000" b="1" spc="15" dirty="0">
                <a:latin typeface="Times New Roman"/>
                <a:cs typeface="Times New Roman"/>
              </a:rPr>
              <a:t>                                        CONCLUSIONS</a:t>
            </a:r>
          </a:p>
          <a:p>
            <a:pPr marL="0" indent="0">
              <a:buNone/>
            </a:pPr>
            <a:endParaRPr lang="en-IN" sz="3000" b="1" spc="15" dirty="0">
              <a:latin typeface="Times New Roman"/>
              <a:cs typeface="Times New Roman"/>
            </a:endParaRPr>
          </a:p>
          <a:p>
            <a:pPr marL="0" indent="0">
              <a:buNone/>
            </a:pPr>
            <a:r>
              <a:rPr lang="en-US" sz="3200" spc="-35" dirty="0">
                <a:latin typeface="Times New Roman" panose="02020603050405020304" pitchFamily="18" charset="0"/>
                <a:cs typeface="Times New Roman" panose="02020603050405020304" pitchFamily="18" charset="0"/>
              </a:rPr>
              <a:t>                           </a:t>
            </a:r>
            <a:endParaRPr lang="en-US" sz="3200" b="1" spc="-20" dirty="0">
              <a:latin typeface="Times New Roman" panose="02020603050405020304" pitchFamily="18" charset="0"/>
              <a:cs typeface="Times New Roman" panose="02020603050405020304" pitchFamily="18" charset="0"/>
            </a:endParaRPr>
          </a:p>
          <a:p>
            <a:pPr marL="0" indent="0">
              <a:buNone/>
            </a:pPr>
            <a:endParaRPr lang="en-IN" sz="3000" b="1" dirty="0"/>
          </a:p>
        </p:txBody>
      </p:sp>
      <p:sp>
        <p:nvSpPr>
          <p:cNvPr id="5" name="object 15">
            <a:extLst>
              <a:ext uri="{FF2B5EF4-FFF2-40B4-BE49-F238E27FC236}">
                <a16:creationId xmlns:a16="http://schemas.microsoft.com/office/drawing/2014/main" id="{DE931573-CA6A-40AF-967D-A4FC8320CED7}"/>
              </a:ext>
            </a:extLst>
          </p:cNvPr>
          <p:cNvSpPr txBox="1"/>
          <p:nvPr/>
        </p:nvSpPr>
        <p:spPr>
          <a:xfrm>
            <a:off x="233265" y="2349937"/>
            <a:ext cx="6027576" cy="1028294"/>
          </a:xfrm>
          <a:prstGeom prst="rect">
            <a:avLst/>
          </a:prstGeom>
        </p:spPr>
        <p:txBody>
          <a:bodyPr vert="horz" wrap="square" lIns="0" tIns="104139" rIns="0" bIns="0" rtlCol="0">
            <a:spAutoFit/>
          </a:bodyPr>
          <a:lstStyle/>
          <a:p>
            <a:pPr marL="12700">
              <a:lnSpc>
                <a:spcPct val="100000"/>
              </a:lnSpc>
              <a:spcBef>
                <a:spcPts val="819"/>
              </a:spcBef>
            </a:pPr>
            <a:r>
              <a:rPr lang="en-IN" sz="2400" b="1" spc="-75" dirty="0">
                <a:latin typeface="Times New Roman" panose="02020603050405020304" pitchFamily="18" charset="0"/>
                <a:cs typeface="Times New Roman" panose="02020603050405020304" pitchFamily="18" charset="0"/>
              </a:rPr>
              <a:t>1) </a:t>
            </a:r>
            <a:r>
              <a:rPr sz="2400" b="1" spc="-75" dirty="0">
                <a:latin typeface="Times New Roman" panose="02020603050405020304" pitchFamily="18" charset="0"/>
                <a:cs typeface="Times New Roman" panose="02020603050405020304" pitchFamily="18" charset="0"/>
              </a:rPr>
              <a:t>STAY</a:t>
            </a:r>
            <a:r>
              <a:rPr sz="2400" b="1" spc="-95" dirty="0">
                <a:latin typeface="Times New Roman" panose="02020603050405020304" pitchFamily="18" charset="0"/>
                <a:cs typeface="Times New Roman" panose="02020603050405020304" pitchFamily="18" charset="0"/>
              </a:rPr>
              <a:t> </a:t>
            </a:r>
            <a:r>
              <a:rPr sz="2400" b="1" spc="-20" dirty="0">
                <a:latin typeface="Times New Roman" panose="02020603050405020304" pitchFamily="18" charset="0"/>
                <a:cs typeface="Times New Roman" panose="02020603050405020304" pitchFamily="18" charset="0"/>
              </a:rPr>
              <a:t>INFORMED</a:t>
            </a:r>
            <a:endParaRPr sz="2400" dirty="0">
              <a:latin typeface="Times New Roman" panose="02020603050405020304" pitchFamily="18" charset="0"/>
              <a:cs typeface="Times New Roman" panose="02020603050405020304" pitchFamily="18" charset="0"/>
            </a:endParaRPr>
          </a:p>
          <a:p>
            <a:pPr marL="12700" marR="5080">
              <a:lnSpc>
                <a:spcPts val="1420"/>
              </a:lnSpc>
              <a:spcBef>
                <a:spcPts val="685"/>
              </a:spcBef>
            </a:pPr>
            <a:r>
              <a:rPr sz="2000" dirty="0">
                <a:latin typeface="Times New Roman" panose="02020603050405020304" pitchFamily="18" charset="0"/>
                <a:cs typeface="Times New Roman" panose="02020603050405020304" pitchFamily="18" charset="0"/>
              </a:rPr>
              <a:t>Learn </a:t>
            </a:r>
            <a:r>
              <a:rPr sz="2000" spc="20" dirty="0">
                <a:latin typeface="Times New Roman" panose="02020603050405020304" pitchFamily="18" charset="0"/>
                <a:cs typeface="Times New Roman" panose="02020603050405020304" pitchFamily="18" charset="0"/>
              </a:rPr>
              <a:t>about </a:t>
            </a:r>
            <a:r>
              <a:rPr sz="2000" dirty="0">
                <a:latin typeface="Times New Roman" panose="02020603050405020304" pitchFamily="18" charset="0"/>
                <a:cs typeface="Times New Roman" panose="02020603050405020304" pitchFamily="18" charset="0"/>
              </a:rPr>
              <a:t>new </a:t>
            </a:r>
            <a:r>
              <a:rPr sz="2000" spc="30" dirty="0">
                <a:latin typeface="Times New Roman" panose="02020603050405020304" pitchFamily="18" charset="0"/>
                <a:cs typeface="Times New Roman" panose="02020603050405020304" pitchFamily="18" charset="0"/>
              </a:rPr>
              <a:t>phishing</a:t>
            </a:r>
            <a:r>
              <a:rPr sz="2000" spc="-19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techniques  </a:t>
            </a:r>
            <a:r>
              <a:rPr sz="2000" spc="-5" dirty="0">
                <a:latin typeface="Times New Roman" panose="02020603050405020304" pitchFamily="18" charset="0"/>
                <a:cs typeface="Times New Roman" panose="02020603050405020304" pitchFamily="18" charset="0"/>
              </a:rPr>
              <a:t>that </a:t>
            </a:r>
            <a:r>
              <a:rPr sz="2000" spc="-10" dirty="0">
                <a:latin typeface="Times New Roman" panose="02020603050405020304" pitchFamily="18" charset="0"/>
                <a:cs typeface="Times New Roman" panose="02020603050405020304" pitchFamily="18" charset="0"/>
              </a:rPr>
              <a:t>are </a:t>
            </a:r>
            <a:r>
              <a:rPr sz="2000" spc="20" dirty="0">
                <a:latin typeface="Times New Roman" panose="02020603050405020304" pitchFamily="18" charset="0"/>
                <a:cs typeface="Times New Roman" panose="02020603050405020304" pitchFamily="18" charset="0"/>
              </a:rPr>
              <a:t>being</a:t>
            </a:r>
            <a:endParaRPr lang="en-IN" sz="2000" spc="20" dirty="0">
              <a:latin typeface="Times New Roman" panose="02020603050405020304" pitchFamily="18" charset="0"/>
              <a:cs typeface="Times New Roman" panose="02020603050405020304" pitchFamily="18" charset="0"/>
            </a:endParaRPr>
          </a:p>
          <a:p>
            <a:pPr marL="12700" marR="5080">
              <a:lnSpc>
                <a:spcPts val="1420"/>
              </a:lnSpc>
              <a:spcBef>
                <a:spcPts val="685"/>
              </a:spcBef>
            </a:pPr>
            <a:r>
              <a:rPr sz="2000" spc="2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developed </a:t>
            </a:r>
            <a:r>
              <a:rPr sz="2000" spc="-5" dirty="0">
                <a:latin typeface="Times New Roman" panose="02020603050405020304" pitchFamily="18" charset="0"/>
                <a:cs typeface="Times New Roman" panose="02020603050405020304" pitchFamily="18" charset="0"/>
              </a:rPr>
              <a:t>to </a:t>
            </a:r>
            <a:r>
              <a:rPr sz="2000" spc="20" dirty="0">
                <a:latin typeface="Times New Roman" panose="02020603050405020304" pitchFamily="18" charset="0"/>
                <a:cs typeface="Times New Roman" panose="02020603050405020304" pitchFamily="18" charset="0"/>
              </a:rPr>
              <a:t>avoid  </a:t>
            </a:r>
            <a:r>
              <a:rPr sz="2000" spc="-5" dirty="0">
                <a:latin typeface="Times New Roman" panose="02020603050405020304" pitchFamily="18" charset="0"/>
                <a:cs typeface="Times New Roman" panose="02020603050405020304" pitchFamily="18" charset="0"/>
              </a:rPr>
              <a:t>falling prey to</a:t>
            </a:r>
            <a:r>
              <a:rPr sz="2000" spc="-130"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one.</a:t>
            </a:r>
            <a:endParaRPr sz="2000" dirty="0">
              <a:latin typeface="Times New Roman" panose="02020603050405020304" pitchFamily="18" charset="0"/>
              <a:cs typeface="Times New Roman" panose="02020603050405020304" pitchFamily="18" charset="0"/>
            </a:endParaRPr>
          </a:p>
        </p:txBody>
      </p:sp>
      <p:sp>
        <p:nvSpPr>
          <p:cNvPr id="6" name="object 17">
            <a:extLst>
              <a:ext uri="{FF2B5EF4-FFF2-40B4-BE49-F238E27FC236}">
                <a16:creationId xmlns:a16="http://schemas.microsoft.com/office/drawing/2014/main" id="{37B1FA81-8FC0-D1C9-5D5C-DC740814C9AE}"/>
              </a:ext>
            </a:extLst>
          </p:cNvPr>
          <p:cNvSpPr txBox="1"/>
          <p:nvPr/>
        </p:nvSpPr>
        <p:spPr>
          <a:xfrm>
            <a:off x="149290" y="3867843"/>
            <a:ext cx="5617028" cy="908389"/>
          </a:xfrm>
          <a:prstGeom prst="rect">
            <a:avLst/>
          </a:prstGeom>
        </p:spPr>
        <p:txBody>
          <a:bodyPr vert="horz" wrap="square" lIns="0" tIns="61594" rIns="0" bIns="0" rtlCol="0">
            <a:spAutoFit/>
          </a:bodyPr>
          <a:lstStyle/>
          <a:p>
            <a:pPr marL="12700">
              <a:lnSpc>
                <a:spcPct val="100000"/>
              </a:lnSpc>
              <a:spcBef>
                <a:spcPts val="484"/>
              </a:spcBef>
            </a:pPr>
            <a:r>
              <a:rPr lang="en-IN" sz="2400" b="1" spc="-20" dirty="0">
                <a:latin typeface="Times New Roman" panose="02020603050405020304" pitchFamily="18" charset="0"/>
                <a:cs typeface="Times New Roman" panose="02020603050405020304" pitchFamily="18" charset="0"/>
              </a:rPr>
              <a:t>2) </a:t>
            </a:r>
            <a:r>
              <a:rPr sz="2400" b="1" spc="-20" dirty="0">
                <a:latin typeface="Times New Roman" panose="02020603050405020304" pitchFamily="18" charset="0"/>
                <a:cs typeface="Times New Roman" panose="02020603050405020304" pitchFamily="18" charset="0"/>
              </a:rPr>
              <a:t>THINK </a:t>
            </a:r>
            <a:r>
              <a:rPr sz="2400" b="1" spc="-45" dirty="0">
                <a:latin typeface="Times New Roman" panose="02020603050405020304" pitchFamily="18" charset="0"/>
                <a:cs typeface="Times New Roman" panose="02020603050405020304" pitchFamily="18" charset="0"/>
              </a:rPr>
              <a:t>BEFORE </a:t>
            </a:r>
            <a:r>
              <a:rPr sz="2400" b="1" spc="-50" dirty="0">
                <a:latin typeface="Times New Roman" panose="02020603050405020304" pitchFamily="18" charset="0"/>
                <a:cs typeface="Times New Roman" panose="02020603050405020304" pitchFamily="18" charset="0"/>
              </a:rPr>
              <a:t>YOU</a:t>
            </a:r>
            <a:r>
              <a:rPr sz="2400" b="1" spc="-250" dirty="0">
                <a:latin typeface="Times New Roman" panose="02020603050405020304" pitchFamily="18" charset="0"/>
                <a:cs typeface="Times New Roman" panose="02020603050405020304" pitchFamily="18" charset="0"/>
              </a:rPr>
              <a:t> </a:t>
            </a:r>
            <a:r>
              <a:rPr sz="2400" b="1" spc="-25" dirty="0">
                <a:latin typeface="Times New Roman" panose="02020603050405020304" pitchFamily="18" charset="0"/>
                <a:cs typeface="Times New Roman" panose="02020603050405020304" pitchFamily="18" charset="0"/>
              </a:rPr>
              <a:t>CLICK</a:t>
            </a:r>
            <a:endParaRPr sz="2400" dirty="0">
              <a:latin typeface="Times New Roman" panose="02020603050405020304" pitchFamily="18" charset="0"/>
              <a:cs typeface="Times New Roman" panose="02020603050405020304" pitchFamily="18" charset="0"/>
            </a:endParaRPr>
          </a:p>
          <a:p>
            <a:pPr marL="12700" marR="5080">
              <a:lnSpc>
                <a:spcPts val="1420"/>
              </a:lnSpc>
              <a:spcBef>
                <a:spcPts val="395"/>
              </a:spcBef>
            </a:pPr>
            <a:r>
              <a:rPr sz="2000" spc="5" dirty="0">
                <a:latin typeface="Times New Roman" panose="02020603050405020304" pitchFamily="18" charset="0"/>
                <a:cs typeface="Times New Roman" panose="02020603050405020304" pitchFamily="18" charset="0"/>
              </a:rPr>
              <a:t>Never </a:t>
            </a:r>
            <a:r>
              <a:rPr sz="2000" spc="-10" dirty="0">
                <a:latin typeface="Times New Roman" panose="02020603050405020304" pitchFamily="18" charset="0"/>
                <a:cs typeface="Times New Roman" panose="02020603050405020304" pitchFamily="18" charset="0"/>
              </a:rPr>
              <a:t>click </a:t>
            </a:r>
            <a:r>
              <a:rPr sz="2000" spc="50" dirty="0">
                <a:latin typeface="Times New Roman" panose="02020603050405020304" pitchFamily="18" charset="0"/>
                <a:cs typeface="Times New Roman" panose="02020603050405020304" pitchFamily="18" charset="0"/>
              </a:rPr>
              <a:t>on </a:t>
            </a:r>
            <a:r>
              <a:rPr sz="2000" spc="15" dirty="0">
                <a:latin typeface="Times New Roman" panose="02020603050405020304" pitchFamily="18" charset="0"/>
                <a:cs typeface="Times New Roman" panose="02020603050405020304" pitchFamily="18" charset="0"/>
              </a:rPr>
              <a:t>hyperlinks  </a:t>
            </a:r>
            <a:r>
              <a:rPr sz="2000" dirty="0">
                <a:latin typeface="Times New Roman" panose="02020603050405020304" pitchFamily="18" charset="0"/>
                <a:cs typeface="Times New Roman" panose="02020603050405020304" pitchFamily="18" charset="0"/>
              </a:rPr>
              <a:t>without </a:t>
            </a:r>
            <a:r>
              <a:rPr sz="2000" spc="10" dirty="0">
                <a:latin typeface="Times New Roman" panose="02020603050405020304" pitchFamily="18" charset="0"/>
                <a:cs typeface="Times New Roman" panose="02020603050405020304" pitchFamily="18" charset="0"/>
              </a:rPr>
              <a:t>examining </a:t>
            </a:r>
            <a:r>
              <a:rPr sz="2000" dirty="0">
                <a:latin typeface="Times New Roman" panose="02020603050405020304" pitchFamily="18" charset="0"/>
                <a:cs typeface="Times New Roman" panose="02020603050405020304" pitchFamily="18" charset="0"/>
              </a:rPr>
              <a:t>the</a:t>
            </a:r>
            <a:endParaRPr lang="en-IN" sz="2000" dirty="0">
              <a:latin typeface="Times New Roman" panose="02020603050405020304" pitchFamily="18" charset="0"/>
              <a:cs typeface="Times New Roman" panose="02020603050405020304" pitchFamily="18" charset="0"/>
            </a:endParaRPr>
          </a:p>
          <a:p>
            <a:pPr marL="12700" marR="5080">
              <a:lnSpc>
                <a:spcPts val="1420"/>
              </a:lnSpc>
              <a:spcBef>
                <a:spcPts val="395"/>
              </a:spcBef>
            </a:pPr>
            <a:r>
              <a:rPr sz="2000" spc="-185" dirty="0">
                <a:latin typeface="Times New Roman" panose="02020603050405020304" pitchFamily="18" charset="0"/>
                <a:cs typeface="Times New Roman" panose="02020603050405020304" pitchFamily="18" charset="0"/>
              </a:rPr>
              <a:t> </a:t>
            </a:r>
            <a:r>
              <a:rPr lang="en-IN" sz="2000" spc="-185" dirty="0">
                <a:latin typeface="Times New Roman" panose="02020603050405020304" pitchFamily="18" charset="0"/>
                <a:cs typeface="Times New Roman" panose="02020603050405020304" pitchFamily="18" charset="0"/>
              </a:rPr>
              <a:t>             </a:t>
            </a:r>
            <a:r>
              <a:rPr sz="2000" spc="30" dirty="0">
                <a:latin typeface="Times New Roman" panose="02020603050405020304" pitchFamily="18" charset="0"/>
                <a:cs typeface="Times New Roman" panose="02020603050405020304" pitchFamily="18" charset="0"/>
              </a:rPr>
              <a:t>hidden  </a:t>
            </a:r>
            <a:r>
              <a:rPr sz="2000" spc="-30" dirty="0">
                <a:latin typeface="Times New Roman" panose="02020603050405020304" pitchFamily="18" charset="0"/>
                <a:cs typeface="Times New Roman" panose="02020603050405020304" pitchFamily="18" charset="0"/>
              </a:rPr>
              <a:t>URL.</a:t>
            </a:r>
            <a:endParaRPr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DDB5724-C54D-08EB-8527-EB9E0CEF60AA}"/>
              </a:ext>
            </a:extLst>
          </p:cNvPr>
          <p:cNvPicPr>
            <a:picLocks noChangeAspect="1"/>
          </p:cNvPicPr>
          <p:nvPr/>
        </p:nvPicPr>
        <p:blipFill>
          <a:blip r:embed="rId2"/>
          <a:stretch>
            <a:fillRect/>
          </a:stretch>
        </p:blipFill>
        <p:spPr>
          <a:xfrm>
            <a:off x="10887343" y="0"/>
            <a:ext cx="1304657" cy="1231499"/>
          </a:xfrm>
          <a:prstGeom prst="rect">
            <a:avLst/>
          </a:prstGeom>
        </p:spPr>
      </p:pic>
      <p:graphicFrame>
        <p:nvGraphicFramePr>
          <p:cNvPr id="3" name="Table 6">
            <a:extLst>
              <a:ext uri="{FF2B5EF4-FFF2-40B4-BE49-F238E27FC236}">
                <a16:creationId xmlns:a16="http://schemas.microsoft.com/office/drawing/2014/main" id="{FEE0355D-036D-89C8-DE1C-276A840AFA5E}"/>
              </a:ext>
            </a:extLst>
          </p:cNvPr>
          <p:cNvGraphicFramePr>
            <a:graphicFrameLocks noGrp="1"/>
          </p:cNvGraphicFramePr>
          <p:nvPr>
            <p:extLst>
              <p:ext uri="{D42A27DB-BD31-4B8C-83A1-F6EECF244321}">
                <p14:modId xmlns:p14="http://schemas.microsoft.com/office/powerpoint/2010/main" val="2710329852"/>
              </p:ext>
            </p:extLst>
          </p:nvPr>
        </p:nvGraphicFramePr>
        <p:xfrm>
          <a:off x="11747240" y="6422072"/>
          <a:ext cx="444759" cy="396240"/>
        </p:xfrm>
        <a:graphic>
          <a:graphicData uri="http://schemas.openxmlformats.org/drawingml/2006/table">
            <a:tbl>
              <a:tblPr firstRow="1" bandRow="1">
                <a:tableStyleId>{5C22544A-7EE6-4342-B048-85BDC9FD1C3A}</a:tableStyleId>
              </a:tblPr>
              <a:tblGrid>
                <a:gridCol w="444759">
                  <a:extLst>
                    <a:ext uri="{9D8B030D-6E8A-4147-A177-3AD203B41FA5}">
                      <a16:colId xmlns:a16="http://schemas.microsoft.com/office/drawing/2014/main" val="2427975964"/>
                    </a:ext>
                  </a:extLst>
                </a:gridCol>
              </a:tblGrid>
              <a:tr h="370840">
                <a:tc>
                  <a:txBody>
                    <a:bodyPr/>
                    <a:lstStyle/>
                    <a:p>
                      <a:r>
                        <a:rPr lang="en-IN" sz="2000" dirty="0">
                          <a:solidFill>
                            <a:schemeClr val="tx1"/>
                          </a:solidFill>
                          <a:latin typeface="Times New Roman" panose="02020603050405020304" pitchFamily="18" charset="0"/>
                          <a:cs typeface="Times New Roman" panose="02020603050405020304" pitchFamily="18" charset="0"/>
                        </a:rPr>
                        <a:t>11</a:t>
                      </a:r>
                    </a:p>
                  </a:txBody>
                  <a:tcPr>
                    <a:solidFill>
                      <a:schemeClr val="bg1"/>
                    </a:solidFill>
                  </a:tcPr>
                </a:tc>
                <a:extLst>
                  <a:ext uri="{0D108BD9-81ED-4DB2-BD59-A6C34878D82A}">
                    <a16:rowId xmlns:a16="http://schemas.microsoft.com/office/drawing/2014/main" val="2788488247"/>
                  </a:ext>
                </a:extLst>
              </a:tr>
            </a:tbl>
          </a:graphicData>
        </a:graphic>
      </p:graphicFrame>
    </p:spTree>
    <p:extLst>
      <p:ext uri="{BB962C8B-B14F-4D97-AF65-F5344CB8AC3E}">
        <p14:creationId xmlns:p14="http://schemas.microsoft.com/office/powerpoint/2010/main" val="3082070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018448-7EAA-BA0F-99D1-479CBBDFE5AC}"/>
              </a:ext>
            </a:extLst>
          </p:cNvPr>
          <p:cNvSpPr>
            <a:spLocks noGrp="1"/>
          </p:cNvSpPr>
          <p:nvPr>
            <p:ph idx="1"/>
          </p:nvPr>
        </p:nvSpPr>
        <p:spPr>
          <a:xfrm>
            <a:off x="0" y="0"/>
            <a:ext cx="12192000" cy="6858000"/>
          </a:xfrm>
        </p:spPr>
        <p:txBody>
          <a:bodyPr/>
          <a:lstStyle/>
          <a:p>
            <a:pPr marL="0" indent="0">
              <a:buNone/>
            </a:pPr>
            <a:r>
              <a:rPr lang="en-US" sz="2800" b="1">
                <a:latin typeface="Times New Roman" panose="02020603050405020304" pitchFamily="18" charset="0"/>
                <a:cs typeface="Times New Roman" panose="02020603050405020304" pitchFamily="18" charset="0"/>
              </a:rPr>
              <a:t>                                              </a:t>
            </a:r>
            <a:r>
              <a:rPr lang="en-US" sz="4000" b="1">
                <a:latin typeface="Times New Roman" panose="02020603050405020304" pitchFamily="18" charset="0"/>
                <a:cs typeface="Times New Roman" panose="02020603050405020304" pitchFamily="18" charset="0"/>
              </a:rPr>
              <a:t>REFERENCES</a:t>
            </a:r>
            <a:endParaRPr lang="en-US" sz="4000" b="1" dirty="0">
              <a:latin typeface="Times New Roman" panose="02020603050405020304" pitchFamily="18" charset="0"/>
              <a:cs typeface="Times New Roman" panose="02020603050405020304" pitchFamily="18" charset="0"/>
            </a:endParaRPr>
          </a:p>
          <a:p>
            <a:pPr marL="0" indent="0">
              <a:buNone/>
            </a:pPr>
            <a:endParaRPr lang="en-US" sz="3000" b="1" dirty="0">
              <a:latin typeface="Times New Roman" panose="02020603050405020304" pitchFamily="18" charset="0"/>
              <a:cs typeface="Times New Roman" panose="02020603050405020304" pitchFamily="18" charset="0"/>
            </a:endParaRPr>
          </a:p>
          <a:p>
            <a:pPr marL="0" indent="0">
              <a:buNone/>
            </a:pPr>
            <a:endParaRPr lang="en-IN" dirty="0"/>
          </a:p>
          <a:p>
            <a:r>
              <a:rPr lang="en-US" sz="2500" dirty="0">
                <a:latin typeface="Times New Roman" panose="02020603050405020304" pitchFamily="18" charset="0"/>
                <a:cs typeface="Times New Roman" panose="02020603050405020304" pitchFamily="18" charset="0"/>
              </a:rPr>
              <a:t>"MALICIOUS URL DETECTION WITH MACHINE LEARNING | by Jayant </a:t>
            </a:r>
            <a:r>
              <a:rPr lang="en-US" sz="2500" dirty="0" err="1">
                <a:latin typeface="Times New Roman" panose="02020603050405020304" pitchFamily="18" charset="0"/>
                <a:cs typeface="Times New Roman" panose="02020603050405020304" pitchFamily="18" charset="0"/>
              </a:rPr>
              <a:t>Gadge</a:t>
            </a:r>
            <a:r>
              <a:rPr lang="en-US" sz="2500" dirty="0">
                <a:latin typeface="Times New Roman" panose="02020603050405020304" pitchFamily="18" charset="0"/>
                <a:cs typeface="Times New Roman" panose="02020603050405020304" pitchFamily="18" charset="0"/>
              </a:rPr>
              <a:t> |IEE" </a:t>
            </a:r>
            <a:r>
              <a:rPr lang="en-US" sz="2500" dirty="0">
                <a:latin typeface="Times New Roman" panose="02020603050405020304" pitchFamily="18" charset="0"/>
                <a:cs typeface="Times New Roman" panose="02020603050405020304" pitchFamily="18" charset="0"/>
                <a:hlinkClick r:id="rId2"/>
              </a:rPr>
              <a:t>Phishing Sites Detection Based on C4.5 Decision Tree Algorithm | IEEE Conference Publication | IEEE Xplore</a:t>
            </a: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"Malicious URL Detection using M" </a:t>
            </a:r>
            <a:r>
              <a:rPr lang="en-IN" sz="2500" dirty="0">
                <a:latin typeface="Times New Roman" panose="02020603050405020304" pitchFamily="18" charset="0"/>
                <a:cs typeface="Times New Roman" panose="02020603050405020304" pitchFamily="18" charset="0"/>
                <a:hlinkClick r:id="rId3"/>
              </a:rPr>
              <a:t>IRJET-V7I5144.pdf</a:t>
            </a: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hlinkClick r:id="rId4"/>
              </a:rPr>
              <a:t>Detecting Malicious URL using Machine Learning | Engineering Education (</a:t>
            </a:r>
            <a:r>
              <a:rPr lang="en-US" sz="2500" dirty="0" err="1">
                <a:latin typeface="Times New Roman" panose="02020603050405020304" pitchFamily="18" charset="0"/>
                <a:cs typeface="Times New Roman" panose="02020603050405020304" pitchFamily="18" charset="0"/>
                <a:hlinkClick r:id="rId4"/>
              </a:rPr>
              <a:t>EngEd</a:t>
            </a:r>
            <a:r>
              <a:rPr lang="en-US" sz="2500" dirty="0">
                <a:latin typeface="Times New Roman" panose="02020603050405020304" pitchFamily="18" charset="0"/>
                <a:cs typeface="Times New Roman" panose="02020603050405020304" pitchFamily="18" charset="0"/>
                <a:hlinkClick r:id="rId4"/>
              </a:rPr>
              <a:t>) Program | Section</a:t>
            </a: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hlinkClick r:id="rId5"/>
              </a:rPr>
              <a:t>(PDF) Phishing Website Detection Based on URL (researchgate.net)</a:t>
            </a: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hlinkClick r:id="rId6"/>
              </a:rPr>
              <a:t>Phishing Website Detection Based on Machine Learning Algorithm | IEEE Conference Publication | IEEE Xplore</a:t>
            </a:r>
            <a:endParaRPr lang="en-US" sz="2500" dirty="0">
              <a:latin typeface="Times New Roman" panose="02020603050405020304" pitchFamily="18" charset="0"/>
              <a:cs typeface="Times New Roman" panose="02020603050405020304" pitchFamily="18" charset="0"/>
            </a:endParaRPr>
          </a:p>
          <a:p>
            <a:pPr marL="0" indent="0">
              <a:buNone/>
            </a:pPr>
            <a:endParaRPr lang="en-IN" sz="3000" dirty="0"/>
          </a:p>
        </p:txBody>
      </p:sp>
      <p:pic>
        <p:nvPicPr>
          <p:cNvPr id="2" name="Picture 1">
            <a:extLst>
              <a:ext uri="{FF2B5EF4-FFF2-40B4-BE49-F238E27FC236}">
                <a16:creationId xmlns:a16="http://schemas.microsoft.com/office/drawing/2014/main" id="{5801F43F-2770-662C-FE69-9FD39677549A}"/>
              </a:ext>
            </a:extLst>
          </p:cNvPr>
          <p:cNvPicPr>
            <a:picLocks noChangeAspect="1"/>
          </p:cNvPicPr>
          <p:nvPr/>
        </p:nvPicPr>
        <p:blipFill>
          <a:blip r:embed="rId7"/>
          <a:stretch>
            <a:fillRect/>
          </a:stretch>
        </p:blipFill>
        <p:spPr>
          <a:xfrm>
            <a:off x="10887343" y="0"/>
            <a:ext cx="1304657" cy="1231499"/>
          </a:xfrm>
          <a:prstGeom prst="rect">
            <a:avLst/>
          </a:prstGeom>
        </p:spPr>
      </p:pic>
      <p:graphicFrame>
        <p:nvGraphicFramePr>
          <p:cNvPr id="3" name="Table 4">
            <a:extLst>
              <a:ext uri="{FF2B5EF4-FFF2-40B4-BE49-F238E27FC236}">
                <a16:creationId xmlns:a16="http://schemas.microsoft.com/office/drawing/2014/main" id="{3A0EFFA2-0900-538C-DF82-EB95815631EE}"/>
              </a:ext>
            </a:extLst>
          </p:cNvPr>
          <p:cNvGraphicFramePr>
            <a:graphicFrameLocks noGrp="1"/>
          </p:cNvGraphicFramePr>
          <p:nvPr>
            <p:extLst>
              <p:ext uri="{D42A27DB-BD31-4B8C-83A1-F6EECF244321}">
                <p14:modId xmlns:p14="http://schemas.microsoft.com/office/powerpoint/2010/main" val="4293028459"/>
              </p:ext>
            </p:extLst>
          </p:nvPr>
        </p:nvGraphicFramePr>
        <p:xfrm>
          <a:off x="11728580" y="6487160"/>
          <a:ext cx="463420" cy="396240"/>
        </p:xfrm>
        <a:graphic>
          <a:graphicData uri="http://schemas.openxmlformats.org/drawingml/2006/table">
            <a:tbl>
              <a:tblPr firstRow="1" bandRow="1">
                <a:tableStyleId>{5C22544A-7EE6-4342-B048-85BDC9FD1C3A}</a:tableStyleId>
              </a:tblPr>
              <a:tblGrid>
                <a:gridCol w="463420">
                  <a:extLst>
                    <a:ext uri="{9D8B030D-6E8A-4147-A177-3AD203B41FA5}">
                      <a16:colId xmlns:a16="http://schemas.microsoft.com/office/drawing/2014/main" val="3724108499"/>
                    </a:ext>
                  </a:extLst>
                </a:gridCol>
              </a:tblGrid>
              <a:tr h="370840">
                <a:tc>
                  <a:txBody>
                    <a:bodyPr/>
                    <a:lstStyle/>
                    <a:p>
                      <a:r>
                        <a:rPr lang="en-IN" sz="2000" dirty="0">
                          <a:solidFill>
                            <a:schemeClr val="tx1"/>
                          </a:solidFill>
                          <a:latin typeface="Times New Roman" panose="02020603050405020304" pitchFamily="18" charset="0"/>
                          <a:cs typeface="Times New Roman" panose="02020603050405020304" pitchFamily="18" charset="0"/>
                        </a:rPr>
                        <a:t>12</a:t>
                      </a:r>
                    </a:p>
                  </a:txBody>
                  <a:tcPr>
                    <a:solidFill>
                      <a:schemeClr val="bg1"/>
                    </a:solidFill>
                  </a:tcPr>
                </a:tc>
                <a:extLst>
                  <a:ext uri="{0D108BD9-81ED-4DB2-BD59-A6C34878D82A}">
                    <a16:rowId xmlns:a16="http://schemas.microsoft.com/office/drawing/2014/main" val="2887720278"/>
                  </a:ext>
                </a:extLst>
              </a:tr>
            </a:tbl>
          </a:graphicData>
        </a:graphic>
      </p:graphicFrame>
    </p:spTree>
    <p:extLst>
      <p:ext uri="{BB962C8B-B14F-4D97-AF65-F5344CB8AC3E}">
        <p14:creationId xmlns:p14="http://schemas.microsoft.com/office/powerpoint/2010/main" val="16883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B97AE88-A27E-C09B-6897-9101FECBF277}"/>
              </a:ext>
            </a:extLst>
          </p:cNvPr>
          <p:cNvPicPr>
            <a:picLocks noGrp="1" noChangeAspect="1"/>
          </p:cNvPicPr>
          <p:nvPr>
            <p:ph idx="1"/>
          </p:nvPr>
        </p:nvPicPr>
        <p:blipFill>
          <a:blip r:embed="rId2"/>
          <a:stretch>
            <a:fillRect/>
          </a:stretch>
        </p:blipFill>
        <p:spPr>
          <a:xfrm>
            <a:off x="7228411" y="1851947"/>
            <a:ext cx="4621169" cy="4115157"/>
          </a:xfrm>
          <a:prstGeom prst="rect">
            <a:avLst/>
          </a:prstGeom>
        </p:spPr>
      </p:pic>
      <p:pic>
        <p:nvPicPr>
          <p:cNvPr id="5" name="Picture 4">
            <a:extLst>
              <a:ext uri="{FF2B5EF4-FFF2-40B4-BE49-F238E27FC236}">
                <a16:creationId xmlns:a16="http://schemas.microsoft.com/office/drawing/2014/main" id="{A4240688-B673-BF45-1CD3-F37A4A7E4924}"/>
              </a:ext>
            </a:extLst>
          </p:cNvPr>
          <p:cNvPicPr>
            <a:picLocks noChangeAspect="1"/>
          </p:cNvPicPr>
          <p:nvPr/>
        </p:nvPicPr>
        <p:blipFill>
          <a:blip r:embed="rId3"/>
          <a:stretch>
            <a:fillRect/>
          </a:stretch>
        </p:blipFill>
        <p:spPr>
          <a:xfrm>
            <a:off x="1427079" y="2690220"/>
            <a:ext cx="3011685" cy="1219306"/>
          </a:xfrm>
          <a:prstGeom prst="rect">
            <a:avLst/>
          </a:prstGeom>
        </p:spPr>
      </p:pic>
      <p:sp>
        <p:nvSpPr>
          <p:cNvPr id="7" name="TextBox 6">
            <a:extLst>
              <a:ext uri="{FF2B5EF4-FFF2-40B4-BE49-F238E27FC236}">
                <a16:creationId xmlns:a16="http://schemas.microsoft.com/office/drawing/2014/main" id="{7C01B24A-9152-56A0-CEFE-6DB3ED752039}"/>
              </a:ext>
            </a:extLst>
          </p:cNvPr>
          <p:cNvSpPr txBox="1"/>
          <p:nvPr/>
        </p:nvSpPr>
        <p:spPr>
          <a:xfrm>
            <a:off x="1914813" y="3115207"/>
            <a:ext cx="2032036" cy="523220"/>
          </a:xfrm>
          <a:prstGeom prst="rect">
            <a:avLst/>
          </a:prstGeom>
          <a:noFill/>
        </p:spPr>
        <p:txBody>
          <a:bodyPr wrap="square">
            <a:spAutoFit/>
          </a:bodyPr>
          <a:lstStyle/>
          <a:p>
            <a:pPr marL="12700">
              <a:lnSpc>
                <a:spcPct val="100000"/>
              </a:lnSpc>
              <a:spcBef>
                <a:spcPts val="100"/>
              </a:spcBef>
            </a:pPr>
            <a:r>
              <a:rPr lang="en-IN" sz="2800" b="1" spc="-60" dirty="0">
                <a:solidFill>
                  <a:srgbClr val="FFFFFF"/>
                </a:solidFill>
                <a:latin typeface="Times New Roman" panose="02020603050405020304" pitchFamily="18" charset="0"/>
                <a:cs typeface="Times New Roman" panose="02020603050405020304" pitchFamily="18" charset="0"/>
              </a:rPr>
              <a:t>Thank</a:t>
            </a:r>
            <a:r>
              <a:rPr lang="en-IN" sz="2800" b="1" spc="-295" dirty="0">
                <a:solidFill>
                  <a:srgbClr val="FFFFFF"/>
                </a:solidFill>
                <a:latin typeface="Times New Roman" panose="02020603050405020304" pitchFamily="18" charset="0"/>
                <a:cs typeface="Times New Roman" panose="02020603050405020304" pitchFamily="18" charset="0"/>
              </a:rPr>
              <a:t> </a:t>
            </a:r>
            <a:r>
              <a:rPr lang="en-IN" sz="2800" b="1" spc="-135" dirty="0">
                <a:solidFill>
                  <a:srgbClr val="FFFFFF"/>
                </a:solidFill>
                <a:latin typeface="Times New Roman" panose="02020603050405020304" pitchFamily="18" charset="0"/>
                <a:cs typeface="Times New Roman" panose="02020603050405020304" pitchFamily="18" charset="0"/>
              </a:rPr>
              <a:t>you!</a:t>
            </a:r>
            <a:endParaRPr lang="en-IN" sz="2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527A984-5EE1-F7D4-516A-747EC1405721}"/>
              </a:ext>
            </a:extLst>
          </p:cNvPr>
          <p:cNvPicPr>
            <a:picLocks noChangeAspect="1"/>
          </p:cNvPicPr>
          <p:nvPr/>
        </p:nvPicPr>
        <p:blipFill>
          <a:blip r:embed="rId4"/>
          <a:stretch>
            <a:fillRect/>
          </a:stretch>
        </p:blipFill>
        <p:spPr>
          <a:xfrm>
            <a:off x="10887343" y="0"/>
            <a:ext cx="1304657" cy="1231499"/>
          </a:xfrm>
          <a:prstGeom prst="rect">
            <a:avLst/>
          </a:prstGeom>
        </p:spPr>
      </p:pic>
      <p:graphicFrame>
        <p:nvGraphicFramePr>
          <p:cNvPr id="3" name="Table 5">
            <a:extLst>
              <a:ext uri="{FF2B5EF4-FFF2-40B4-BE49-F238E27FC236}">
                <a16:creationId xmlns:a16="http://schemas.microsoft.com/office/drawing/2014/main" id="{5D557DBC-C0F3-0DE7-B59D-746E948507EC}"/>
              </a:ext>
            </a:extLst>
          </p:cNvPr>
          <p:cNvGraphicFramePr>
            <a:graphicFrameLocks noGrp="1"/>
          </p:cNvGraphicFramePr>
          <p:nvPr>
            <p:extLst>
              <p:ext uri="{D42A27DB-BD31-4B8C-83A1-F6EECF244321}">
                <p14:modId xmlns:p14="http://schemas.microsoft.com/office/powerpoint/2010/main" val="766186329"/>
              </p:ext>
            </p:extLst>
          </p:nvPr>
        </p:nvGraphicFramePr>
        <p:xfrm>
          <a:off x="11737910" y="6487160"/>
          <a:ext cx="454090" cy="396240"/>
        </p:xfrm>
        <a:graphic>
          <a:graphicData uri="http://schemas.openxmlformats.org/drawingml/2006/table">
            <a:tbl>
              <a:tblPr firstRow="1" bandRow="1">
                <a:tableStyleId>{5C22544A-7EE6-4342-B048-85BDC9FD1C3A}</a:tableStyleId>
              </a:tblPr>
              <a:tblGrid>
                <a:gridCol w="454090">
                  <a:extLst>
                    <a:ext uri="{9D8B030D-6E8A-4147-A177-3AD203B41FA5}">
                      <a16:colId xmlns:a16="http://schemas.microsoft.com/office/drawing/2014/main" val="2434910068"/>
                    </a:ext>
                  </a:extLst>
                </a:gridCol>
              </a:tblGrid>
              <a:tr h="370840">
                <a:tc>
                  <a:txBody>
                    <a:bodyPr/>
                    <a:lstStyle/>
                    <a:p>
                      <a:r>
                        <a:rPr lang="en-IN" sz="2000" dirty="0">
                          <a:solidFill>
                            <a:schemeClr val="tx1"/>
                          </a:solidFill>
                          <a:latin typeface="Times New Roman" panose="02020603050405020304" pitchFamily="18" charset="0"/>
                          <a:cs typeface="Times New Roman" panose="02020603050405020304" pitchFamily="18" charset="0"/>
                        </a:rPr>
                        <a:t>13</a:t>
                      </a:r>
                    </a:p>
                  </a:txBody>
                  <a:tcPr>
                    <a:solidFill>
                      <a:schemeClr val="bg1"/>
                    </a:solidFill>
                  </a:tcPr>
                </a:tc>
                <a:extLst>
                  <a:ext uri="{0D108BD9-81ED-4DB2-BD59-A6C34878D82A}">
                    <a16:rowId xmlns:a16="http://schemas.microsoft.com/office/drawing/2014/main" val="424647585"/>
                  </a:ext>
                </a:extLst>
              </a:tr>
            </a:tbl>
          </a:graphicData>
        </a:graphic>
      </p:graphicFrame>
    </p:spTree>
    <p:extLst>
      <p:ext uri="{BB962C8B-B14F-4D97-AF65-F5344CB8AC3E}">
        <p14:creationId xmlns:p14="http://schemas.microsoft.com/office/powerpoint/2010/main" val="144689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6C3C880-A7A4-74A1-3E3B-2D17BD4A809A}"/>
              </a:ext>
            </a:extLst>
          </p:cNvPr>
          <p:cNvSpPr>
            <a:spLocks noGrp="1"/>
          </p:cNvSpPr>
          <p:nvPr>
            <p:ph idx="1"/>
          </p:nvPr>
        </p:nvSpPr>
        <p:spPr>
          <a:xfrm>
            <a:off x="0" y="0"/>
            <a:ext cx="12192000" cy="6858000"/>
          </a:xfrm>
        </p:spPr>
        <p:txBody>
          <a:bodyPr/>
          <a:lstStyle/>
          <a:p>
            <a:pPr marL="0" indent="0">
              <a:buNone/>
            </a:pPr>
            <a:r>
              <a:rPr lang="en-US" sz="2800" dirty="0">
                <a:solidFill>
                  <a:schemeClr val="tx1"/>
                </a:solidFill>
                <a:latin typeface="Times New Roman" panose="02020603050405020304" pitchFamily="18" charset="0"/>
                <a:cs typeface="Times New Roman" panose="02020603050405020304" pitchFamily="18" charset="0"/>
              </a:rPr>
              <a:t>                                                   </a:t>
            </a:r>
            <a:r>
              <a:rPr lang="en-US" sz="4000" dirty="0">
                <a:solidFill>
                  <a:schemeClr val="tx1"/>
                </a:solidFill>
                <a:latin typeface="Times New Roman" panose="02020603050405020304" pitchFamily="18" charset="0"/>
                <a:cs typeface="Times New Roman" panose="02020603050405020304" pitchFamily="18" charset="0"/>
              </a:rPr>
              <a:t>CONTENTS</a:t>
            </a:r>
          </a:p>
          <a:p>
            <a:pPr marL="0" indent="0">
              <a:buNone/>
            </a:pPr>
            <a:endParaRPr lang="en-US" sz="3000" dirty="0">
              <a:latin typeface="Times New Roman" panose="02020603050405020304" pitchFamily="18" charset="0"/>
              <a:cs typeface="Times New Roman" panose="02020603050405020304" pitchFamily="18" charset="0"/>
            </a:endParaRPr>
          </a:p>
          <a:p>
            <a:pPr marL="0" indent="0">
              <a:buNone/>
            </a:pPr>
            <a:endParaRPr lang="en-US" sz="3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3200" dirty="0">
                <a:solidFill>
                  <a:schemeClr val="tx1"/>
                </a:solidFill>
                <a:latin typeface="Times New Roman" panose="02020603050405020304" pitchFamily="18" charset="0"/>
                <a:cs typeface="Times New Roman" panose="02020603050405020304" pitchFamily="18" charset="0"/>
              </a:rPr>
              <a:t>  Abstract</a:t>
            </a:r>
          </a:p>
          <a:p>
            <a:pPr marL="342900" indent="-342900">
              <a:buFont typeface="Arial" panose="020B0604020202020204" pitchFamily="34" charset="0"/>
              <a:buChar char="•"/>
            </a:pPr>
            <a:r>
              <a:rPr lang="en-IN" sz="3200" dirty="0">
                <a:solidFill>
                  <a:schemeClr val="tx1"/>
                </a:solidFill>
                <a:latin typeface="Times New Roman" panose="02020603050405020304" pitchFamily="18" charset="0"/>
                <a:cs typeface="Times New Roman" panose="02020603050405020304" pitchFamily="18" charset="0"/>
              </a:rPr>
              <a:t>  Introduction</a:t>
            </a:r>
          </a:p>
          <a:p>
            <a:pPr marL="342900" indent="-342900">
              <a:buFont typeface="Arial" panose="020B0604020202020204" pitchFamily="34" charset="0"/>
              <a:buChar char="•"/>
            </a:pPr>
            <a:r>
              <a:rPr lang="en-IN" sz="3200" dirty="0">
                <a:solidFill>
                  <a:schemeClr val="tx1"/>
                </a:solidFill>
                <a:latin typeface="Times New Roman" panose="02020603050405020304" pitchFamily="18" charset="0"/>
                <a:cs typeface="Times New Roman" panose="02020603050405020304" pitchFamily="18" charset="0"/>
              </a:rPr>
              <a:t>  Literature Survey</a:t>
            </a:r>
          </a:p>
          <a:p>
            <a:pPr marL="342900" indent="-342900">
              <a:buFont typeface="Arial" panose="020B0604020202020204" pitchFamily="34" charset="0"/>
              <a:buChar char="•"/>
            </a:pPr>
            <a:r>
              <a:rPr lang="en-IN" sz="3200" dirty="0">
                <a:solidFill>
                  <a:schemeClr val="tx1"/>
                </a:solidFill>
                <a:latin typeface="Times New Roman" panose="02020603050405020304" pitchFamily="18" charset="0"/>
                <a:cs typeface="Times New Roman" panose="02020603050405020304" pitchFamily="18" charset="0"/>
              </a:rPr>
              <a:t>  Exiting System</a:t>
            </a:r>
          </a:p>
          <a:p>
            <a:pPr marL="342900" indent="-342900">
              <a:buFont typeface="Arial" panose="020B0604020202020204" pitchFamily="34" charset="0"/>
              <a:buChar char="•"/>
            </a:pPr>
            <a:r>
              <a:rPr lang="en-IN" sz="3200" dirty="0">
                <a:solidFill>
                  <a:schemeClr val="tx1"/>
                </a:solidFill>
                <a:latin typeface="Times New Roman" panose="02020603050405020304" pitchFamily="18" charset="0"/>
                <a:cs typeface="Times New Roman" panose="02020603050405020304" pitchFamily="18" charset="0"/>
              </a:rPr>
              <a:t>  Proposed System</a:t>
            </a:r>
          </a:p>
          <a:p>
            <a:pPr marL="342900" indent="-342900">
              <a:buFont typeface="Arial" panose="020B0604020202020204" pitchFamily="34" charset="0"/>
              <a:buChar char="•"/>
            </a:pPr>
            <a:r>
              <a:rPr lang="en-IN" sz="3200" dirty="0">
                <a:solidFill>
                  <a:schemeClr val="tx1"/>
                </a:solidFill>
                <a:latin typeface="Times New Roman" panose="02020603050405020304" pitchFamily="18" charset="0"/>
                <a:cs typeface="Times New Roman" panose="02020603050405020304" pitchFamily="18" charset="0"/>
              </a:rPr>
              <a:t>  Architecture</a:t>
            </a:r>
          </a:p>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  Conclusion </a:t>
            </a:r>
            <a:endParaRPr lang="en-IN" sz="32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3200" dirty="0">
                <a:solidFill>
                  <a:schemeClr val="tx1"/>
                </a:solidFill>
                <a:latin typeface="Times New Roman" panose="02020603050405020304" pitchFamily="18" charset="0"/>
                <a:cs typeface="Times New Roman" panose="02020603050405020304" pitchFamily="18" charset="0"/>
              </a:rPr>
              <a:t>  Reference </a:t>
            </a:r>
            <a:endParaRPr lang="en-US" sz="3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4FF1205-9BBA-1D6E-2387-B21567CED8B2}"/>
              </a:ext>
            </a:extLst>
          </p:cNvPr>
          <p:cNvPicPr>
            <a:picLocks noChangeAspect="1"/>
          </p:cNvPicPr>
          <p:nvPr/>
        </p:nvPicPr>
        <p:blipFill>
          <a:blip r:embed="rId2"/>
          <a:stretch>
            <a:fillRect/>
          </a:stretch>
        </p:blipFill>
        <p:spPr>
          <a:xfrm>
            <a:off x="10887343" y="0"/>
            <a:ext cx="1304657" cy="1231499"/>
          </a:xfrm>
          <a:prstGeom prst="rect">
            <a:avLst/>
          </a:prstGeom>
        </p:spPr>
      </p:pic>
      <p:graphicFrame>
        <p:nvGraphicFramePr>
          <p:cNvPr id="3" name="Table 5">
            <a:extLst>
              <a:ext uri="{FF2B5EF4-FFF2-40B4-BE49-F238E27FC236}">
                <a16:creationId xmlns:a16="http://schemas.microsoft.com/office/drawing/2014/main" id="{3B3FFC32-638C-D8E1-6535-18CF7B4A4FF0}"/>
              </a:ext>
            </a:extLst>
          </p:cNvPr>
          <p:cNvGraphicFramePr>
            <a:graphicFrameLocks noGrp="1"/>
          </p:cNvGraphicFramePr>
          <p:nvPr>
            <p:extLst>
              <p:ext uri="{D42A27DB-BD31-4B8C-83A1-F6EECF244321}">
                <p14:modId xmlns:p14="http://schemas.microsoft.com/office/powerpoint/2010/main" val="1390935354"/>
              </p:ext>
            </p:extLst>
          </p:nvPr>
        </p:nvGraphicFramePr>
        <p:xfrm>
          <a:off x="11756571" y="6473585"/>
          <a:ext cx="448906" cy="396240"/>
        </p:xfrm>
        <a:graphic>
          <a:graphicData uri="http://schemas.openxmlformats.org/drawingml/2006/table">
            <a:tbl>
              <a:tblPr firstRow="1" bandRow="1">
                <a:tableStyleId>{5C22544A-7EE6-4342-B048-85BDC9FD1C3A}</a:tableStyleId>
              </a:tblPr>
              <a:tblGrid>
                <a:gridCol w="448906">
                  <a:extLst>
                    <a:ext uri="{9D8B030D-6E8A-4147-A177-3AD203B41FA5}">
                      <a16:colId xmlns:a16="http://schemas.microsoft.com/office/drawing/2014/main" val="664360665"/>
                    </a:ext>
                  </a:extLst>
                </a:gridCol>
              </a:tblGrid>
              <a:tr h="370840">
                <a:tc>
                  <a:txBody>
                    <a:bodyPr/>
                    <a:lstStyle/>
                    <a:p>
                      <a:r>
                        <a:rPr lang="en-IN" sz="2000" dirty="0">
                          <a:solidFill>
                            <a:schemeClr val="tx1"/>
                          </a:solidFill>
                          <a:latin typeface="Times New Roman" panose="02020603050405020304" pitchFamily="18" charset="0"/>
                          <a:cs typeface="Times New Roman" panose="02020603050405020304" pitchFamily="18" charset="0"/>
                        </a:rPr>
                        <a:t>2</a:t>
                      </a:r>
                    </a:p>
                  </a:txBody>
                  <a:tcPr>
                    <a:solidFill>
                      <a:schemeClr val="bg1"/>
                    </a:solidFill>
                  </a:tcPr>
                </a:tc>
                <a:extLst>
                  <a:ext uri="{0D108BD9-81ED-4DB2-BD59-A6C34878D82A}">
                    <a16:rowId xmlns:a16="http://schemas.microsoft.com/office/drawing/2014/main" val="1553473694"/>
                  </a:ext>
                </a:extLst>
              </a:tr>
            </a:tbl>
          </a:graphicData>
        </a:graphic>
      </p:graphicFrame>
    </p:spTree>
    <p:extLst>
      <p:ext uri="{BB962C8B-B14F-4D97-AF65-F5344CB8AC3E}">
        <p14:creationId xmlns:p14="http://schemas.microsoft.com/office/powerpoint/2010/main" val="2796197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7155E-DCE4-FA53-88BF-8192E623DD6D}"/>
              </a:ext>
            </a:extLst>
          </p:cNvPr>
          <p:cNvSpPr>
            <a:spLocks noGrp="1"/>
          </p:cNvSpPr>
          <p:nvPr>
            <p:ph idx="1"/>
          </p:nvPr>
        </p:nvSpPr>
        <p:spPr>
          <a:xfrm>
            <a:off x="0" y="0"/>
            <a:ext cx="12192000" cy="6858000"/>
          </a:xfrm>
        </p:spPr>
        <p:txBody>
          <a:bodyPr>
            <a:normAutofit/>
          </a:bodyPr>
          <a:lstStyle/>
          <a:p>
            <a:pPr marL="0" indent="0">
              <a:buNone/>
            </a:pPr>
            <a:r>
              <a:rPr lang="en-IN" sz="2800" b="1" dirty="0">
                <a:solidFill>
                  <a:schemeClr val="tx1"/>
                </a:solidFill>
                <a:latin typeface="Times New Roman" panose="02020603050405020304" pitchFamily="18" charset="0"/>
                <a:cs typeface="Times New Roman" panose="02020603050405020304" pitchFamily="18" charset="0"/>
              </a:rPr>
              <a:t>                                                      </a:t>
            </a:r>
            <a:r>
              <a:rPr lang="en-IN" sz="4000" b="1" dirty="0">
                <a:solidFill>
                  <a:schemeClr val="tx1"/>
                </a:solidFill>
                <a:latin typeface="Times New Roman" panose="02020603050405020304" pitchFamily="18" charset="0"/>
                <a:cs typeface="Times New Roman" panose="02020603050405020304" pitchFamily="18" charset="0"/>
              </a:rPr>
              <a:t>Abstract</a:t>
            </a:r>
          </a:p>
          <a:p>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Phishing is a common attack on credulous people by making them to disclose their unique information using counterfeit websites</a:t>
            </a:r>
          </a:p>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Phishers use the websites which are visually and semantically similar to those real websites. </a:t>
            </a:r>
          </a:p>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As technology continues to grow, phishing techniques started to progress rapidly and this needs to be prevented by using anti-phishing mechanisms to detect phishing. Machine learning is a powerful tool used to strive against phishing attacks. </a:t>
            </a:r>
            <a:endParaRPr lang="en-US" dirty="0">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US" dirty="0">
                <a:latin typeface="Times New Roman" panose="02020603050405020304" pitchFamily="18" charset="0"/>
                <a:cs typeface="Times New Roman" panose="02020603050405020304" pitchFamily="18" charset="0"/>
              </a:rPr>
              <a:t>In this project we will create a model where the we will enter the URL in our List and the algorithm will tell whether the URL  is good or bad.</a:t>
            </a:r>
          </a:p>
          <a:p>
            <a:pPr marL="0" algn="l" rtl="0" eaLnBrk="1" fontAlgn="t" latinLnBrk="0" hangingPunct="1">
              <a:spcBef>
                <a:spcPts val="0"/>
              </a:spcBef>
              <a:spcAft>
                <a:spcPts val="0"/>
              </a:spcAft>
            </a:pPr>
            <a:r>
              <a:rPr lang="en-US" dirty="0">
                <a:latin typeface="Times New Roman" panose="02020603050405020304" pitchFamily="18" charset="0"/>
                <a:cs typeface="Times New Roman" panose="02020603050405020304" pitchFamily="18" charset="0"/>
              </a:rPr>
              <a:t>When a new URL is entered, it checks the list and detects whether it’s a bad website or not. In addition, the model learns about the data set of the URLs that are enter.</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2" name="Picture 1">
            <a:extLst>
              <a:ext uri="{FF2B5EF4-FFF2-40B4-BE49-F238E27FC236}">
                <a16:creationId xmlns:a16="http://schemas.microsoft.com/office/drawing/2014/main" id="{9FBBD77C-BD7F-15E7-265C-8B4B37D98D87}"/>
              </a:ext>
            </a:extLst>
          </p:cNvPr>
          <p:cNvPicPr>
            <a:picLocks noChangeAspect="1"/>
          </p:cNvPicPr>
          <p:nvPr/>
        </p:nvPicPr>
        <p:blipFill>
          <a:blip r:embed="rId2"/>
          <a:stretch>
            <a:fillRect/>
          </a:stretch>
        </p:blipFill>
        <p:spPr>
          <a:xfrm>
            <a:off x="10887343" y="0"/>
            <a:ext cx="1304657" cy="1231499"/>
          </a:xfrm>
          <a:prstGeom prst="rect">
            <a:avLst/>
          </a:prstGeom>
        </p:spPr>
      </p:pic>
      <p:graphicFrame>
        <p:nvGraphicFramePr>
          <p:cNvPr id="7" name="Table 7">
            <a:extLst>
              <a:ext uri="{FF2B5EF4-FFF2-40B4-BE49-F238E27FC236}">
                <a16:creationId xmlns:a16="http://schemas.microsoft.com/office/drawing/2014/main" id="{D2AB61BC-DA02-230B-474B-0E052353CE5E}"/>
              </a:ext>
            </a:extLst>
          </p:cNvPr>
          <p:cNvGraphicFramePr>
            <a:graphicFrameLocks noGrp="1"/>
          </p:cNvGraphicFramePr>
          <p:nvPr>
            <p:extLst>
              <p:ext uri="{D42A27DB-BD31-4B8C-83A1-F6EECF244321}">
                <p14:modId xmlns:p14="http://schemas.microsoft.com/office/powerpoint/2010/main" val="1956898561"/>
              </p:ext>
            </p:extLst>
          </p:nvPr>
        </p:nvGraphicFramePr>
        <p:xfrm>
          <a:off x="11719248" y="6420670"/>
          <a:ext cx="472751" cy="396240"/>
        </p:xfrm>
        <a:graphic>
          <a:graphicData uri="http://schemas.openxmlformats.org/drawingml/2006/table">
            <a:tbl>
              <a:tblPr firstRow="1" bandRow="1">
                <a:tableStyleId>{5C22544A-7EE6-4342-B048-85BDC9FD1C3A}</a:tableStyleId>
              </a:tblPr>
              <a:tblGrid>
                <a:gridCol w="472751">
                  <a:extLst>
                    <a:ext uri="{9D8B030D-6E8A-4147-A177-3AD203B41FA5}">
                      <a16:colId xmlns:a16="http://schemas.microsoft.com/office/drawing/2014/main" val="4287066019"/>
                    </a:ext>
                  </a:extLst>
                </a:gridCol>
              </a:tblGrid>
              <a:tr h="370840">
                <a:tc>
                  <a:txBody>
                    <a:bodyPr/>
                    <a:lstStyle/>
                    <a:p>
                      <a:r>
                        <a:rPr lang="en-IN" sz="2000" dirty="0">
                          <a:solidFill>
                            <a:schemeClr val="tx1"/>
                          </a:solidFill>
                          <a:latin typeface="Times New Roman" panose="02020603050405020304" pitchFamily="18" charset="0"/>
                          <a:cs typeface="Times New Roman" panose="02020603050405020304" pitchFamily="18" charset="0"/>
                        </a:rPr>
                        <a:t>3</a:t>
                      </a:r>
                    </a:p>
                  </a:txBody>
                  <a:tcPr>
                    <a:solidFill>
                      <a:schemeClr val="bg1"/>
                    </a:solidFill>
                  </a:tcPr>
                </a:tc>
                <a:extLst>
                  <a:ext uri="{0D108BD9-81ED-4DB2-BD59-A6C34878D82A}">
                    <a16:rowId xmlns:a16="http://schemas.microsoft.com/office/drawing/2014/main" val="1066664208"/>
                  </a:ext>
                </a:extLst>
              </a:tr>
            </a:tbl>
          </a:graphicData>
        </a:graphic>
      </p:graphicFrame>
    </p:spTree>
    <p:extLst>
      <p:ext uri="{BB962C8B-B14F-4D97-AF65-F5344CB8AC3E}">
        <p14:creationId xmlns:p14="http://schemas.microsoft.com/office/powerpoint/2010/main" val="198157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C2D6F7-5A0C-A913-7853-B3D1EDCDD0DC}"/>
              </a:ext>
            </a:extLst>
          </p:cNvPr>
          <p:cNvSpPr>
            <a:spLocks noGrp="1"/>
          </p:cNvSpPr>
          <p:nvPr>
            <p:ph idx="1"/>
          </p:nvPr>
        </p:nvSpPr>
        <p:spPr>
          <a:xfrm>
            <a:off x="0" y="0"/>
            <a:ext cx="12192000" cy="6858000"/>
          </a:xfrm>
        </p:spPr>
        <p:txBody>
          <a:bodyPr>
            <a:normAutofit fontScale="92500" lnSpcReduction="20000"/>
          </a:bodyPr>
          <a:lstStyle/>
          <a:p>
            <a:pPr marL="0" indent="0">
              <a:buNone/>
            </a:pPr>
            <a:r>
              <a:rPr lang="en-IN" sz="2800" b="1" dirty="0">
                <a:solidFill>
                  <a:schemeClr val="tx1"/>
                </a:solidFill>
                <a:latin typeface="Times New Roman" panose="02020603050405020304" pitchFamily="18" charset="0"/>
                <a:cs typeface="Times New Roman" panose="02020603050405020304" pitchFamily="18" charset="0"/>
              </a:rPr>
              <a:t>                                                     </a:t>
            </a:r>
            <a:r>
              <a:rPr lang="en-IN" sz="4300" b="1" dirty="0">
                <a:solidFill>
                  <a:schemeClr val="tx1"/>
                </a:solidFill>
                <a:latin typeface="Times New Roman" panose="02020603050405020304" pitchFamily="18" charset="0"/>
                <a:cs typeface="Times New Roman" panose="02020603050405020304" pitchFamily="18" charset="0"/>
              </a:rPr>
              <a:t>Introduction</a:t>
            </a:r>
          </a:p>
          <a:p>
            <a:pPr marL="0" indent="0">
              <a:buNone/>
            </a:pPr>
            <a:endParaRPr lang="en-IN" sz="3000" b="1" dirty="0">
              <a:latin typeface="Times New Roman" panose="02020603050405020304" pitchFamily="18" charset="0"/>
              <a:cs typeface="Times New Roman" panose="02020603050405020304" pitchFamily="18" charset="0"/>
            </a:endParaRPr>
          </a:p>
          <a:p>
            <a:r>
              <a:rPr lang="en-IN" sz="3200" dirty="0">
                <a:effectLst/>
                <a:latin typeface="Times New Roman" panose="02020603050405020304" pitchFamily="18" charset="0"/>
                <a:ea typeface="Times New Roman" panose="02020603050405020304" pitchFamily="18" charset="0"/>
              </a:rPr>
              <a:t>Nowadays Phishing becomes a main area of concern for security researchers because it is not difficult to create the fake website which looks so close to Good website.</a:t>
            </a:r>
          </a:p>
          <a:p>
            <a:r>
              <a:rPr lang="en-IN" sz="3200" dirty="0">
                <a:effectLst/>
                <a:latin typeface="Times New Roman" panose="02020603050405020304" pitchFamily="18" charset="0"/>
                <a:ea typeface="Times New Roman" panose="02020603050405020304" pitchFamily="18" charset="0"/>
              </a:rPr>
              <a:t>Experts can identify fake websites but not all the users can identify the fake website and such users become the victim of phishing attack. </a:t>
            </a:r>
          </a:p>
          <a:p>
            <a:r>
              <a:rPr lang="en-IN" sz="3200" dirty="0">
                <a:effectLst/>
                <a:latin typeface="Times New Roman" panose="02020603050405020304" pitchFamily="18" charset="0"/>
                <a:ea typeface="Times New Roman" panose="02020603050405020304" pitchFamily="18" charset="0"/>
              </a:rPr>
              <a:t>Main aim of the attacker is to steal banks account credentials. </a:t>
            </a:r>
          </a:p>
          <a:p>
            <a:r>
              <a:rPr lang="en-IN" sz="3200" dirty="0">
                <a:effectLst/>
                <a:latin typeface="Times New Roman" panose="02020603050405020304" pitchFamily="18" charset="0"/>
                <a:ea typeface="Times New Roman" panose="02020603050405020304" pitchFamily="18" charset="0"/>
              </a:rPr>
              <a:t>Phishing attacks are becoming successful because lack of user awareness. .Since phishing attack exploits the weaknesses found in users, it is very difficult to mitigate them but it is very important to enhance phishing detection techniques.</a:t>
            </a:r>
          </a:p>
          <a:p>
            <a:pPr marL="0" indent="0">
              <a:buNone/>
            </a:pPr>
            <a:endParaRPr lang="en-IN" sz="3200" dirty="0">
              <a:effectLst/>
              <a:latin typeface="Times New Roman" panose="02020603050405020304" pitchFamily="18" charset="0"/>
              <a:ea typeface="Times New Roman" panose="02020603050405020304" pitchFamily="18" charset="0"/>
            </a:endParaRPr>
          </a:p>
          <a:p>
            <a:pPr marL="0" algn="l" rtl="0" eaLnBrk="1" fontAlgn="t" latinLnBrk="0" hangingPunct="1">
              <a:spcBef>
                <a:spcPts val="0"/>
              </a:spcBef>
              <a:spcAft>
                <a:spcPts val="0"/>
              </a:spcAft>
            </a:pPr>
            <a:r>
              <a:rPr lang="en-IN" sz="3200" dirty="0">
                <a:effectLst/>
                <a:latin typeface="Times New Roman" panose="02020603050405020304" pitchFamily="18" charset="0"/>
                <a:ea typeface="Times New Roman" panose="02020603050405020304" pitchFamily="18" charset="0"/>
              </a:rPr>
              <a:t>Phishing may be a style of broad extortion that happens</a:t>
            </a:r>
            <a:endParaRPr lang="en-IN" sz="1600" b="0" i="0" u="none" strike="noStrike" dirty="0">
              <a:effectLst/>
              <a:latin typeface="Arial" panose="020B0604020202020204" pitchFamily="34" charset="0"/>
            </a:endParaRPr>
          </a:p>
          <a:p>
            <a:endParaRPr lang="en-IN" sz="1800" b="0" i="0" u="none" strike="noStrike" dirty="0">
              <a:effectLst/>
              <a:latin typeface="Arial" panose="020B0604020202020204" pitchFamily="34" charset="0"/>
            </a:endParaRPr>
          </a:p>
          <a:p>
            <a:r>
              <a:rPr lang="en-IN" sz="3200" dirty="0">
                <a:effectLst/>
                <a:latin typeface="Times New Roman" panose="02020603050405020304" pitchFamily="18" charset="0"/>
                <a:ea typeface="Times New Roman" panose="02020603050405020304" pitchFamily="18" charset="0"/>
              </a:rPr>
              <a:t> once a pernicious web site act sort of a real one memory that the last word objective to accumulate unstable info, as an example, passwords, account focal points, or MasterCard numbers. </a:t>
            </a:r>
            <a:endParaRPr lang="en-IN" sz="3200" dirty="0"/>
          </a:p>
          <a:p>
            <a:pPr marL="0" indent="0">
              <a:buNone/>
            </a:pPr>
            <a:endParaRPr lang="en-IN" sz="3000" dirty="0"/>
          </a:p>
        </p:txBody>
      </p:sp>
      <p:pic>
        <p:nvPicPr>
          <p:cNvPr id="2" name="Picture 1">
            <a:extLst>
              <a:ext uri="{FF2B5EF4-FFF2-40B4-BE49-F238E27FC236}">
                <a16:creationId xmlns:a16="http://schemas.microsoft.com/office/drawing/2014/main" id="{72F73B75-7931-84E2-217B-B8F022FFEAE9}"/>
              </a:ext>
            </a:extLst>
          </p:cNvPr>
          <p:cNvPicPr>
            <a:picLocks noChangeAspect="1"/>
          </p:cNvPicPr>
          <p:nvPr/>
        </p:nvPicPr>
        <p:blipFill>
          <a:blip r:embed="rId2"/>
          <a:stretch>
            <a:fillRect/>
          </a:stretch>
        </p:blipFill>
        <p:spPr>
          <a:xfrm>
            <a:off x="10887343" y="1"/>
            <a:ext cx="1304657" cy="979714"/>
          </a:xfrm>
          <a:prstGeom prst="rect">
            <a:avLst/>
          </a:prstGeom>
        </p:spPr>
      </p:pic>
      <p:graphicFrame>
        <p:nvGraphicFramePr>
          <p:cNvPr id="4" name="Table 4">
            <a:extLst>
              <a:ext uri="{FF2B5EF4-FFF2-40B4-BE49-F238E27FC236}">
                <a16:creationId xmlns:a16="http://schemas.microsoft.com/office/drawing/2014/main" id="{35922B05-2A81-6FC1-FFFA-0757B6878BD5}"/>
              </a:ext>
            </a:extLst>
          </p:cNvPr>
          <p:cNvGraphicFramePr>
            <a:graphicFrameLocks noGrp="1"/>
          </p:cNvGraphicFramePr>
          <p:nvPr>
            <p:extLst>
              <p:ext uri="{D42A27DB-BD31-4B8C-83A1-F6EECF244321}">
                <p14:modId xmlns:p14="http://schemas.microsoft.com/office/powerpoint/2010/main" val="1596142347"/>
              </p:ext>
            </p:extLst>
          </p:nvPr>
        </p:nvGraphicFramePr>
        <p:xfrm>
          <a:off x="11681926" y="6487160"/>
          <a:ext cx="510073" cy="396240"/>
        </p:xfrm>
        <a:graphic>
          <a:graphicData uri="http://schemas.openxmlformats.org/drawingml/2006/table">
            <a:tbl>
              <a:tblPr firstRow="1" bandRow="1">
                <a:tableStyleId>{5C22544A-7EE6-4342-B048-85BDC9FD1C3A}</a:tableStyleId>
              </a:tblPr>
              <a:tblGrid>
                <a:gridCol w="510073">
                  <a:extLst>
                    <a:ext uri="{9D8B030D-6E8A-4147-A177-3AD203B41FA5}">
                      <a16:colId xmlns:a16="http://schemas.microsoft.com/office/drawing/2014/main" val="645630993"/>
                    </a:ext>
                  </a:extLst>
                </a:gridCol>
              </a:tblGrid>
              <a:tr h="370840">
                <a:tc>
                  <a:txBody>
                    <a:bodyPr/>
                    <a:lstStyle/>
                    <a:p>
                      <a:r>
                        <a:rPr lang="en-IN" sz="2000" dirty="0">
                          <a:solidFill>
                            <a:schemeClr val="tx1"/>
                          </a:solidFill>
                          <a:latin typeface="Times New Roman" panose="02020603050405020304" pitchFamily="18" charset="0"/>
                          <a:cs typeface="Times New Roman" panose="02020603050405020304" pitchFamily="18" charset="0"/>
                        </a:rPr>
                        <a:t>4</a:t>
                      </a:r>
                    </a:p>
                  </a:txBody>
                  <a:tcPr>
                    <a:solidFill>
                      <a:schemeClr val="bg1"/>
                    </a:solidFill>
                  </a:tcPr>
                </a:tc>
                <a:extLst>
                  <a:ext uri="{0D108BD9-81ED-4DB2-BD59-A6C34878D82A}">
                    <a16:rowId xmlns:a16="http://schemas.microsoft.com/office/drawing/2014/main" val="932550538"/>
                  </a:ext>
                </a:extLst>
              </a:tr>
            </a:tbl>
          </a:graphicData>
        </a:graphic>
      </p:graphicFrame>
    </p:spTree>
    <p:extLst>
      <p:ext uri="{BB962C8B-B14F-4D97-AF65-F5344CB8AC3E}">
        <p14:creationId xmlns:p14="http://schemas.microsoft.com/office/powerpoint/2010/main" val="3388196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4EBA49-9AC2-979B-FFFD-9DFE2B6FD457}"/>
              </a:ext>
            </a:extLst>
          </p:cNvPr>
          <p:cNvSpPr>
            <a:spLocks noGrp="1"/>
          </p:cNvSpPr>
          <p:nvPr>
            <p:ph idx="1"/>
          </p:nvPr>
        </p:nvSpPr>
        <p:spPr>
          <a:xfrm>
            <a:off x="0" y="0"/>
            <a:ext cx="12192000" cy="6858000"/>
          </a:xfrm>
        </p:spPr>
        <p:txBody>
          <a:bodyPr/>
          <a:lstStyle/>
          <a:p>
            <a:pPr marL="0" indent="0">
              <a:buNone/>
            </a:pPr>
            <a:r>
              <a:rPr lang="en-IN" sz="2800" b="1" dirty="0">
                <a:solidFill>
                  <a:schemeClr val="tx1"/>
                </a:solidFill>
                <a:latin typeface="Times New Roman" panose="02020603050405020304" pitchFamily="18" charset="0"/>
                <a:cs typeface="Times New Roman" panose="02020603050405020304" pitchFamily="18" charset="0"/>
              </a:rPr>
              <a:t>                                           </a:t>
            </a:r>
            <a:r>
              <a:rPr lang="en-IN" sz="4000" b="1" dirty="0">
                <a:solidFill>
                  <a:schemeClr val="tx1"/>
                </a:solidFill>
                <a:latin typeface="Times New Roman" panose="02020603050405020304" pitchFamily="18" charset="0"/>
                <a:cs typeface="Times New Roman" panose="02020603050405020304" pitchFamily="18" charset="0"/>
              </a:rPr>
              <a:t>Literature Survey</a:t>
            </a:r>
            <a:endParaRPr lang="en-IN" sz="4000" dirty="0"/>
          </a:p>
        </p:txBody>
      </p:sp>
      <p:pic>
        <p:nvPicPr>
          <p:cNvPr id="5" name="Picture 4">
            <a:extLst>
              <a:ext uri="{FF2B5EF4-FFF2-40B4-BE49-F238E27FC236}">
                <a16:creationId xmlns:a16="http://schemas.microsoft.com/office/drawing/2014/main" id="{0BD534E6-5E21-C22C-5CEE-ABB8C4E9405D}"/>
              </a:ext>
            </a:extLst>
          </p:cNvPr>
          <p:cNvPicPr>
            <a:picLocks noChangeAspect="1"/>
          </p:cNvPicPr>
          <p:nvPr/>
        </p:nvPicPr>
        <p:blipFill>
          <a:blip r:embed="rId2"/>
          <a:stretch>
            <a:fillRect/>
          </a:stretch>
        </p:blipFill>
        <p:spPr>
          <a:xfrm>
            <a:off x="883468" y="545828"/>
            <a:ext cx="10425064" cy="4590686"/>
          </a:xfrm>
          <a:prstGeom prst="rect">
            <a:avLst/>
          </a:prstGeom>
        </p:spPr>
      </p:pic>
      <p:pic>
        <p:nvPicPr>
          <p:cNvPr id="6" name="Picture 5">
            <a:extLst>
              <a:ext uri="{FF2B5EF4-FFF2-40B4-BE49-F238E27FC236}">
                <a16:creationId xmlns:a16="http://schemas.microsoft.com/office/drawing/2014/main" id="{121408A0-0EB5-BA89-DE07-B7204E5AC7AE}"/>
              </a:ext>
            </a:extLst>
          </p:cNvPr>
          <p:cNvPicPr>
            <a:picLocks noChangeAspect="1"/>
          </p:cNvPicPr>
          <p:nvPr/>
        </p:nvPicPr>
        <p:blipFill>
          <a:blip r:embed="rId3"/>
          <a:stretch>
            <a:fillRect/>
          </a:stretch>
        </p:blipFill>
        <p:spPr>
          <a:xfrm>
            <a:off x="883468" y="4982546"/>
            <a:ext cx="10437257" cy="1743659"/>
          </a:xfrm>
          <a:prstGeom prst="rect">
            <a:avLst/>
          </a:prstGeom>
        </p:spPr>
      </p:pic>
      <p:pic>
        <p:nvPicPr>
          <p:cNvPr id="2" name="Picture 1">
            <a:extLst>
              <a:ext uri="{FF2B5EF4-FFF2-40B4-BE49-F238E27FC236}">
                <a16:creationId xmlns:a16="http://schemas.microsoft.com/office/drawing/2014/main" id="{72C7AB5D-C2E9-3497-6910-6A3129BB5A1B}"/>
              </a:ext>
            </a:extLst>
          </p:cNvPr>
          <p:cNvPicPr>
            <a:picLocks noChangeAspect="1"/>
          </p:cNvPicPr>
          <p:nvPr/>
        </p:nvPicPr>
        <p:blipFill>
          <a:blip r:embed="rId4"/>
          <a:stretch>
            <a:fillRect/>
          </a:stretch>
        </p:blipFill>
        <p:spPr>
          <a:xfrm>
            <a:off x="10887343" y="0"/>
            <a:ext cx="1304657" cy="1231499"/>
          </a:xfrm>
          <a:prstGeom prst="rect">
            <a:avLst/>
          </a:prstGeom>
        </p:spPr>
      </p:pic>
      <p:graphicFrame>
        <p:nvGraphicFramePr>
          <p:cNvPr id="4" name="Table 6">
            <a:extLst>
              <a:ext uri="{FF2B5EF4-FFF2-40B4-BE49-F238E27FC236}">
                <a16:creationId xmlns:a16="http://schemas.microsoft.com/office/drawing/2014/main" id="{BAE62D06-BA94-F643-0575-C53E7511FC0B}"/>
              </a:ext>
            </a:extLst>
          </p:cNvPr>
          <p:cNvGraphicFramePr>
            <a:graphicFrameLocks noGrp="1"/>
          </p:cNvGraphicFramePr>
          <p:nvPr>
            <p:extLst>
              <p:ext uri="{D42A27DB-BD31-4B8C-83A1-F6EECF244321}">
                <p14:modId xmlns:p14="http://schemas.microsoft.com/office/powerpoint/2010/main" val="4165061169"/>
              </p:ext>
            </p:extLst>
          </p:nvPr>
        </p:nvGraphicFramePr>
        <p:xfrm>
          <a:off x="11747240" y="6421263"/>
          <a:ext cx="444759" cy="396240"/>
        </p:xfrm>
        <a:graphic>
          <a:graphicData uri="http://schemas.openxmlformats.org/drawingml/2006/table">
            <a:tbl>
              <a:tblPr firstRow="1" bandRow="1">
                <a:tableStyleId>{5C22544A-7EE6-4342-B048-85BDC9FD1C3A}</a:tableStyleId>
              </a:tblPr>
              <a:tblGrid>
                <a:gridCol w="444759">
                  <a:extLst>
                    <a:ext uri="{9D8B030D-6E8A-4147-A177-3AD203B41FA5}">
                      <a16:colId xmlns:a16="http://schemas.microsoft.com/office/drawing/2014/main" val="1905976302"/>
                    </a:ext>
                  </a:extLst>
                </a:gridCol>
              </a:tblGrid>
              <a:tr h="370840">
                <a:tc>
                  <a:txBody>
                    <a:bodyPr/>
                    <a:lstStyle/>
                    <a:p>
                      <a:r>
                        <a:rPr lang="en-IN" sz="2000" dirty="0">
                          <a:solidFill>
                            <a:schemeClr val="tx1"/>
                          </a:solidFill>
                          <a:latin typeface="Times New Roman" panose="02020603050405020304" pitchFamily="18" charset="0"/>
                          <a:cs typeface="Times New Roman" panose="02020603050405020304" pitchFamily="18" charset="0"/>
                        </a:rPr>
                        <a:t>5</a:t>
                      </a:r>
                    </a:p>
                  </a:txBody>
                  <a:tcPr>
                    <a:solidFill>
                      <a:schemeClr val="bg1"/>
                    </a:solidFill>
                  </a:tcPr>
                </a:tc>
                <a:extLst>
                  <a:ext uri="{0D108BD9-81ED-4DB2-BD59-A6C34878D82A}">
                    <a16:rowId xmlns:a16="http://schemas.microsoft.com/office/drawing/2014/main" val="1472782038"/>
                  </a:ext>
                </a:extLst>
              </a:tr>
            </a:tbl>
          </a:graphicData>
        </a:graphic>
      </p:graphicFrame>
    </p:spTree>
    <p:extLst>
      <p:ext uri="{BB962C8B-B14F-4D97-AF65-F5344CB8AC3E}">
        <p14:creationId xmlns:p14="http://schemas.microsoft.com/office/powerpoint/2010/main" val="3178420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2CCC4B-6F9E-EB36-E8AF-CF38AA62F45B}"/>
              </a:ext>
            </a:extLst>
          </p:cNvPr>
          <p:cNvSpPr>
            <a:spLocks noGrp="1"/>
          </p:cNvSpPr>
          <p:nvPr>
            <p:ph idx="1"/>
          </p:nvPr>
        </p:nvSpPr>
        <p:spPr>
          <a:xfrm>
            <a:off x="0" y="0"/>
            <a:ext cx="12192000" cy="6858000"/>
          </a:xfrm>
        </p:spPr>
        <p:txBody>
          <a:bodyPr/>
          <a:lstStyle/>
          <a:p>
            <a:pPr marL="0" indent="0">
              <a:buNone/>
            </a:pPr>
            <a:r>
              <a:rPr lang="en-IN" sz="2800" b="1" dirty="0">
                <a:solidFill>
                  <a:schemeClr val="tx1"/>
                </a:solidFill>
                <a:latin typeface="Times New Roman" panose="02020603050405020304" pitchFamily="18" charset="0"/>
                <a:cs typeface="Times New Roman" panose="02020603050405020304" pitchFamily="18" charset="0"/>
              </a:rPr>
              <a:t>                                                </a:t>
            </a:r>
            <a:r>
              <a:rPr lang="en-IN" sz="4000" b="1" dirty="0">
                <a:solidFill>
                  <a:schemeClr val="tx1"/>
                </a:solidFill>
                <a:latin typeface="Times New Roman" panose="02020603050405020304" pitchFamily="18" charset="0"/>
                <a:cs typeface="Times New Roman" panose="02020603050405020304" pitchFamily="18" charset="0"/>
              </a:rPr>
              <a:t>Exiting System</a:t>
            </a:r>
          </a:p>
          <a:p>
            <a:pPr marL="0" indent="0">
              <a:buNone/>
            </a:pPr>
            <a:endParaRPr lang="en-IN" sz="4000" b="1"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Decision Tree , Random Forest, – 95.01%</a:t>
            </a:r>
            <a:br>
              <a:rPr lang="en-US" dirty="0">
                <a:effectLst/>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Random Forest </a:t>
            </a:r>
            <a:r>
              <a:rPr lang="en-US" dirty="0">
                <a:effectLst/>
                <a:latin typeface="Times New Roman" panose="02020603050405020304" pitchFamily="18" charset="0"/>
                <a:cs typeface="Times New Roman" panose="02020603050405020304" pitchFamily="18" charset="0"/>
              </a:rPr>
              <a:t>– 94.11%</a:t>
            </a:r>
            <a:br>
              <a:rPr lang="en-US" dirty="0">
                <a:effectLst/>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SVM</a:t>
            </a:r>
            <a:r>
              <a:rPr lang="en-US" dirty="0">
                <a:latin typeface="Times New Roman" panose="02020603050405020304" pitchFamily="18" charset="0"/>
                <a:cs typeface="Times New Roman" panose="02020603050405020304" pitchFamily="18" charset="0"/>
              </a:rPr>
              <a:t>   -80.1%</a:t>
            </a:r>
          </a:p>
          <a:p>
            <a:pPr marL="0" indent="0">
              <a:buNone/>
            </a:pPr>
            <a:r>
              <a:rPr lang="en-US" sz="4800" b="1" dirty="0">
                <a:solidFill>
                  <a:schemeClr val="tx1"/>
                </a:solidFill>
                <a:latin typeface="Times New Roman" panose="02020603050405020304" pitchFamily="18" charset="0"/>
                <a:cs typeface="Times New Roman" panose="02020603050405020304" pitchFamily="18" charset="0"/>
              </a:rPr>
              <a:t>      </a:t>
            </a:r>
            <a:r>
              <a:rPr lang="en-IN" sz="3200" u="sng" dirty="0">
                <a:latin typeface="Times New Roman" panose="02020603050405020304" pitchFamily="18" charset="0"/>
                <a:cs typeface="Times New Roman" panose="02020603050405020304" pitchFamily="18" charset="0"/>
              </a:rPr>
              <a:t>Disadvantages</a:t>
            </a:r>
          </a:p>
          <a:p>
            <a:r>
              <a:rPr lang="en-IN" dirty="0">
                <a:latin typeface="Times New Roman" panose="02020603050405020304" pitchFamily="18" charset="0"/>
                <a:cs typeface="Times New Roman" panose="02020603050405020304" pitchFamily="18" charset="0"/>
              </a:rPr>
              <a:t>Time Complexity is high</a:t>
            </a:r>
          </a:p>
          <a:p>
            <a:r>
              <a:rPr lang="en-IN" dirty="0">
                <a:latin typeface="Times New Roman" panose="02020603050405020304" pitchFamily="18" charset="0"/>
                <a:cs typeface="Times New Roman" panose="02020603050405020304" pitchFamily="18" charset="0"/>
              </a:rPr>
              <a:t>Less Accuracy</a:t>
            </a:r>
          </a:p>
          <a:p>
            <a:pPr marL="0" indent="0">
              <a:buNone/>
            </a:pPr>
            <a:br>
              <a:rPr lang="en-IN" sz="4800" b="1" dirty="0">
                <a:solidFill>
                  <a:schemeClr val="tx1"/>
                </a:solidFill>
                <a:latin typeface="Times New Roman" panose="02020603050405020304" pitchFamily="18" charset="0"/>
                <a:cs typeface="Times New Roman" panose="02020603050405020304" pitchFamily="18" charset="0"/>
              </a:rPr>
            </a:br>
            <a:endParaRPr lang="en-IN" sz="4000" dirty="0"/>
          </a:p>
        </p:txBody>
      </p:sp>
      <p:pic>
        <p:nvPicPr>
          <p:cNvPr id="4" name="Picture 3">
            <a:extLst>
              <a:ext uri="{FF2B5EF4-FFF2-40B4-BE49-F238E27FC236}">
                <a16:creationId xmlns:a16="http://schemas.microsoft.com/office/drawing/2014/main" id="{61ADB7D3-2755-BE96-D593-55516B9F5327}"/>
              </a:ext>
            </a:extLst>
          </p:cNvPr>
          <p:cNvPicPr>
            <a:picLocks noChangeAspect="1"/>
          </p:cNvPicPr>
          <p:nvPr/>
        </p:nvPicPr>
        <p:blipFill>
          <a:blip r:embed="rId2"/>
          <a:stretch>
            <a:fillRect/>
          </a:stretch>
        </p:blipFill>
        <p:spPr>
          <a:xfrm>
            <a:off x="10887343" y="0"/>
            <a:ext cx="1304657" cy="1231499"/>
          </a:xfrm>
          <a:prstGeom prst="rect">
            <a:avLst/>
          </a:prstGeom>
        </p:spPr>
      </p:pic>
      <p:graphicFrame>
        <p:nvGraphicFramePr>
          <p:cNvPr id="5" name="Table 5">
            <a:extLst>
              <a:ext uri="{FF2B5EF4-FFF2-40B4-BE49-F238E27FC236}">
                <a16:creationId xmlns:a16="http://schemas.microsoft.com/office/drawing/2014/main" id="{70A7BE8F-2526-BFC2-7611-19F2D1316F35}"/>
              </a:ext>
            </a:extLst>
          </p:cNvPr>
          <p:cNvGraphicFramePr>
            <a:graphicFrameLocks noGrp="1"/>
          </p:cNvGraphicFramePr>
          <p:nvPr>
            <p:extLst>
              <p:ext uri="{D42A27DB-BD31-4B8C-83A1-F6EECF244321}">
                <p14:modId xmlns:p14="http://schemas.microsoft.com/office/powerpoint/2010/main" val="1777903903"/>
              </p:ext>
            </p:extLst>
          </p:nvPr>
        </p:nvGraphicFramePr>
        <p:xfrm>
          <a:off x="11653934" y="6487160"/>
          <a:ext cx="538065" cy="396240"/>
        </p:xfrm>
        <a:graphic>
          <a:graphicData uri="http://schemas.openxmlformats.org/drawingml/2006/table">
            <a:tbl>
              <a:tblPr firstRow="1" bandRow="1">
                <a:tableStyleId>{5C22544A-7EE6-4342-B048-85BDC9FD1C3A}</a:tableStyleId>
              </a:tblPr>
              <a:tblGrid>
                <a:gridCol w="538065">
                  <a:extLst>
                    <a:ext uri="{9D8B030D-6E8A-4147-A177-3AD203B41FA5}">
                      <a16:colId xmlns:a16="http://schemas.microsoft.com/office/drawing/2014/main" val="2007707947"/>
                    </a:ext>
                  </a:extLst>
                </a:gridCol>
              </a:tblGrid>
              <a:tr h="370840">
                <a:tc>
                  <a:txBody>
                    <a:bodyPr/>
                    <a:lstStyle/>
                    <a:p>
                      <a:r>
                        <a:rPr lang="en-IN" sz="2000" dirty="0">
                          <a:solidFill>
                            <a:schemeClr val="tx1"/>
                          </a:solidFill>
                          <a:latin typeface="Times New Roman" panose="02020603050405020304" pitchFamily="18" charset="0"/>
                          <a:cs typeface="Times New Roman" panose="02020603050405020304" pitchFamily="18" charset="0"/>
                        </a:rPr>
                        <a:t>6</a:t>
                      </a:r>
                    </a:p>
                  </a:txBody>
                  <a:tcPr>
                    <a:solidFill>
                      <a:schemeClr val="bg1"/>
                    </a:solidFill>
                  </a:tcPr>
                </a:tc>
                <a:extLst>
                  <a:ext uri="{0D108BD9-81ED-4DB2-BD59-A6C34878D82A}">
                    <a16:rowId xmlns:a16="http://schemas.microsoft.com/office/drawing/2014/main" val="3688437600"/>
                  </a:ext>
                </a:extLst>
              </a:tr>
            </a:tbl>
          </a:graphicData>
        </a:graphic>
      </p:graphicFrame>
    </p:spTree>
    <p:extLst>
      <p:ext uri="{BB962C8B-B14F-4D97-AF65-F5344CB8AC3E}">
        <p14:creationId xmlns:p14="http://schemas.microsoft.com/office/powerpoint/2010/main" val="1430895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F1B22B-42D9-A422-2BA9-7CAE4C58A642}"/>
              </a:ext>
            </a:extLst>
          </p:cNvPr>
          <p:cNvSpPr>
            <a:spLocks noGrp="1"/>
          </p:cNvSpPr>
          <p:nvPr>
            <p:ph idx="1"/>
          </p:nvPr>
        </p:nvSpPr>
        <p:spPr>
          <a:xfrm>
            <a:off x="0" y="0"/>
            <a:ext cx="12192000" cy="6858000"/>
          </a:xfrm>
        </p:spPr>
        <p:txBody>
          <a:bodyPr/>
          <a:lstStyle/>
          <a:p>
            <a:pPr marL="0" indent="0">
              <a:buNone/>
            </a:pPr>
            <a:r>
              <a:rPr lang="en-IN" sz="2800" b="1" dirty="0">
                <a:solidFill>
                  <a:schemeClr val="tx1"/>
                </a:solidFill>
                <a:latin typeface="Times New Roman" panose="02020603050405020304" pitchFamily="18" charset="0"/>
                <a:cs typeface="Times New Roman" panose="02020603050405020304" pitchFamily="18" charset="0"/>
              </a:rPr>
              <a:t>                                            </a:t>
            </a:r>
            <a:r>
              <a:rPr lang="en-IN" sz="4000" b="1" dirty="0">
                <a:solidFill>
                  <a:schemeClr val="tx1"/>
                </a:solidFill>
                <a:latin typeface="Times New Roman" panose="02020603050405020304" pitchFamily="18" charset="0"/>
                <a:cs typeface="Times New Roman" panose="02020603050405020304" pitchFamily="18" charset="0"/>
              </a:rPr>
              <a:t>Proposed System</a:t>
            </a:r>
          </a:p>
          <a:p>
            <a:pPr marL="0" indent="0">
              <a:buNone/>
            </a:pPr>
            <a:endParaRPr lang="en-IN" sz="3000" b="1" dirty="0">
              <a:latin typeface="Times New Roman" panose="02020603050405020304" pitchFamily="18" charset="0"/>
              <a:cs typeface="Times New Roman" panose="02020603050405020304" pitchFamily="18" charset="0"/>
            </a:endParaRPr>
          </a:p>
          <a:p>
            <a:pPr marL="0" indent="0">
              <a:buNone/>
            </a:pPr>
            <a:endParaRPr lang="en-IN" sz="3000" b="1" dirty="0">
              <a:latin typeface="Times New Roman" panose="02020603050405020304" pitchFamily="18" charset="0"/>
              <a:cs typeface="Times New Roman" panose="02020603050405020304" pitchFamily="18" charset="0"/>
            </a:endParaRPr>
          </a:p>
          <a:p>
            <a:r>
              <a:rPr lang="en-US" dirty="0">
                <a:latin typeface="Times New Roman"/>
                <a:ea typeface="Times New Roman"/>
                <a:cs typeface="Times New Roman"/>
                <a:sym typeface="Times New Roman"/>
              </a:rPr>
              <a:t>Our main objective is to detect fraudulent websites and reduce the cybercrime and data extraction by these sites. </a:t>
            </a:r>
          </a:p>
          <a:p>
            <a:r>
              <a:rPr lang="en-US" dirty="0">
                <a:latin typeface="Times New Roman"/>
                <a:ea typeface="Times New Roman"/>
                <a:cs typeface="Times New Roman"/>
                <a:sym typeface="Times New Roman"/>
              </a:rPr>
              <a:t>Under this project, using machine learning, we will train our model to the data set containing the features of the malicious websites.</a:t>
            </a:r>
          </a:p>
          <a:p>
            <a:r>
              <a:rPr lang="en-US" dirty="0">
                <a:latin typeface="Times New Roman"/>
                <a:ea typeface="Times New Roman"/>
                <a:cs typeface="Times New Roman"/>
                <a:sym typeface="Times New Roman"/>
              </a:rPr>
              <a:t> Once the system is trained using the machine learning and Logistic </a:t>
            </a:r>
            <a:r>
              <a:rPr lang="en-IN" dirty="0">
                <a:latin typeface="Times New Roman"/>
                <a:ea typeface="Times New Roman"/>
                <a:cs typeface="Times New Roman"/>
                <a:sym typeface="Times New Roman"/>
              </a:rPr>
              <a:t>regression Algorithm</a:t>
            </a:r>
            <a:r>
              <a:rPr lang="en-US" dirty="0">
                <a:latin typeface="Times New Roman"/>
                <a:ea typeface="Times New Roman"/>
                <a:cs typeface="Times New Roman"/>
                <a:sym typeface="Times New Roman"/>
              </a:rPr>
              <a:t>, we will be in a position to </a:t>
            </a:r>
            <a:r>
              <a:rPr lang="en-IN" dirty="0">
                <a:latin typeface="Times New Roman"/>
                <a:ea typeface="Times New Roman"/>
                <a:cs typeface="Times New Roman"/>
                <a:sym typeface="Times New Roman"/>
              </a:rPr>
              <a:t>analyse</a:t>
            </a:r>
            <a:r>
              <a:rPr lang="en-US" dirty="0">
                <a:latin typeface="Times New Roman"/>
                <a:ea typeface="Times New Roman"/>
                <a:cs typeface="Times New Roman"/>
                <a:sym typeface="Times New Roman"/>
              </a:rPr>
              <a:t> any URL and detect if it is an authentic website or not. At this point, we can take the input from the users, in the form of URL and </a:t>
            </a:r>
            <a:r>
              <a:rPr lang="en-IN" dirty="0">
                <a:latin typeface="Times New Roman"/>
                <a:ea typeface="Times New Roman"/>
                <a:cs typeface="Times New Roman"/>
                <a:sym typeface="Times New Roman"/>
              </a:rPr>
              <a:t>analyse</a:t>
            </a:r>
            <a:r>
              <a:rPr lang="en-US" dirty="0">
                <a:latin typeface="Times New Roman"/>
                <a:ea typeface="Times New Roman"/>
                <a:cs typeface="Times New Roman"/>
                <a:sym typeface="Times New Roman"/>
              </a:rPr>
              <a:t> through the different features of that website. We will then test this URL and display whether the URL is Good or Bad.</a:t>
            </a:r>
          </a:p>
          <a:p>
            <a:r>
              <a:rPr lang="en-IN" dirty="0">
                <a:latin typeface="Times New Roman" panose="02020603050405020304" pitchFamily="18" charset="0"/>
                <a:cs typeface="Times New Roman" panose="02020603050405020304" pitchFamily="18" charset="0"/>
              </a:rPr>
              <a:t>We chose the model with least time complexity and highest accuracy.</a:t>
            </a:r>
          </a:p>
          <a:p>
            <a:pPr marL="0" indent="0">
              <a:buNone/>
            </a:pPr>
            <a:endParaRPr lang="en-IN" sz="3000" dirty="0"/>
          </a:p>
        </p:txBody>
      </p:sp>
      <p:pic>
        <p:nvPicPr>
          <p:cNvPr id="2" name="Picture 1">
            <a:extLst>
              <a:ext uri="{FF2B5EF4-FFF2-40B4-BE49-F238E27FC236}">
                <a16:creationId xmlns:a16="http://schemas.microsoft.com/office/drawing/2014/main" id="{296DDDC9-5D07-B93C-91BD-1A7A757C3AFF}"/>
              </a:ext>
            </a:extLst>
          </p:cNvPr>
          <p:cNvPicPr>
            <a:picLocks noChangeAspect="1"/>
          </p:cNvPicPr>
          <p:nvPr/>
        </p:nvPicPr>
        <p:blipFill>
          <a:blip r:embed="rId2"/>
          <a:stretch>
            <a:fillRect/>
          </a:stretch>
        </p:blipFill>
        <p:spPr>
          <a:xfrm>
            <a:off x="10887343" y="0"/>
            <a:ext cx="1304657" cy="1231499"/>
          </a:xfrm>
          <a:prstGeom prst="rect">
            <a:avLst/>
          </a:prstGeom>
        </p:spPr>
      </p:pic>
      <p:graphicFrame>
        <p:nvGraphicFramePr>
          <p:cNvPr id="4" name="Table 4">
            <a:extLst>
              <a:ext uri="{FF2B5EF4-FFF2-40B4-BE49-F238E27FC236}">
                <a16:creationId xmlns:a16="http://schemas.microsoft.com/office/drawing/2014/main" id="{B1B49370-817D-3189-53BF-A469E127ADF6}"/>
              </a:ext>
            </a:extLst>
          </p:cNvPr>
          <p:cNvGraphicFramePr>
            <a:graphicFrameLocks noGrp="1"/>
          </p:cNvGraphicFramePr>
          <p:nvPr>
            <p:extLst>
              <p:ext uri="{D42A27DB-BD31-4B8C-83A1-F6EECF244321}">
                <p14:modId xmlns:p14="http://schemas.microsoft.com/office/powerpoint/2010/main" val="949225535"/>
              </p:ext>
            </p:extLst>
          </p:nvPr>
        </p:nvGraphicFramePr>
        <p:xfrm>
          <a:off x="11821886" y="6411339"/>
          <a:ext cx="370114" cy="396240"/>
        </p:xfrm>
        <a:graphic>
          <a:graphicData uri="http://schemas.openxmlformats.org/drawingml/2006/table">
            <a:tbl>
              <a:tblPr firstRow="1" bandRow="1">
                <a:tableStyleId>{5C22544A-7EE6-4342-B048-85BDC9FD1C3A}</a:tableStyleId>
              </a:tblPr>
              <a:tblGrid>
                <a:gridCol w="370114">
                  <a:extLst>
                    <a:ext uri="{9D8B030D-6E8A-4147-A177-3AD203B41FA5}">
                      <a16:colId xmlns:a16="http://schemas.microsoft.com/office/drawing/2014/main" val="2374791285"/>
                    </a:ext>
                  </a:extLst>
                </a:gridCol>
              </a:tblGrid>
              <a:tr h="370840">
                <a:tc>
                  <a:txBody>
                    <a:bodyPr/>
                    <a:lstStyle/>
                    <a:p>
                      <a:r>
                        <a:rPr lang="en-IN" sz="2000" dirty="0">
                          <a:solidFill>
                            <a:schemeClr val="tx1"/>
                          </a:solidFill>
                          <a:latin typeface="Times New Roman" panose="02020603050405020304" pitchFamily="18" charset="0"/>
                          <a:cs typeface="Times New Roman" panose="02020603050405020304" pitchFamily="18" charset="0"/>
                        </a:rPr>
                        <a:t>7</a:t>
                      </a:r>
                    </a:p>
                  </a:txBody>
                  <a:tcPr>
                    <a:solidFill>
                      <a:schemeClr val="bg1"/>
                    </a:solidFill>
                  </a:tcPr>
                </a:tc>
                <a:extLst>
                  <a:ext uri="{0D108BD9-81ED-4DB2-BD59-A6C34878D82A}">
                    <a16:rowId xmlns:a16="http://schemas.microsoft.com/office/drawing/2014/main" val="3951493770"/>
                  </a:ext>
                </a:extLst>
              </a:tr>
            </a:tbl>
          </a:graphicData>
        </a:graphic>
      </p:graphicFrame>
    </p:spTree>
    <p:extLst>
      <p:ext uri="{BB962C8B-B14F-4D97-AF65-F5344CB8AC3E}">
        <p14:creationId xmlns:p14="http://schemas.microsoft.com/office/powerpoint/2010/main" val="4038413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FACF0A-301C-51DA-DDC1-11FFAD443047}"/>
              </a:ext>
            </a:extLst>
          </p:cNvPr>
          <p:cNvSpPr>
            <a:spLocks noGrp="1"/>
          </p:cNvSpPr>
          <p:nvPr>
            <p:ph idx="1"/>
          </p:nvPr>
        </p:nvSpPr>
        <p:spPr>
          <a:xfrm>
            <a:off x="0" y="0"/>
            <a:ext cx="12192000" cy="6858000"/>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Features for </a:t>
            </a:r>
            <a:r>
              <a:rPr lang="en-IN" sz="3000" b="1" dirty="0">
                <a:latin typeface="Times New Roman" panose="02020603050405020304" pitchFamily="18" charset="0"/>
                <a:cs typeface="Times New Roman" panose="02020603050405020304" pitchFamily="18" charset="0"/>
              </a:rPr>
              <a:t>Predicting URL</a:t>
            </a:r>
          </a:p>
          <a:p>
            <a:pPr marL="0" indent="0">
              <a:buNone/>
            </a:pPr>
            <a:endParaRPr lang="en-IN" sz="3000" b="1" dirty="0">
              <a:latin typeface="Times New Roman" panose="02020603050405020304" pitchFamily="18" charset="0"/>
              <a:cs typeface="Times New Roman" panose="02020603050405020304" pitchFamily="18" charset="0"/>
            </a:endParaRPr>
          </a:p>
          <a:p>
            <a:pPr marL="0" indent="0">
              <a:buNone/>
            </a:pPr>
            <a:endParaRPr lang="en-IN" sz="3000" dirty="0"/>
          </a:p>
          <a:p>
            <a:pPr marL="457200" lvl="0" indent="-323850" algn="l" rtl="0">
              <a:lnSpc>
                <a:spcPct val="115000"/>
              </a:lnSpc>
              <a:spcBef>
                <a:spcPts val="0"/>
              </a:spcBef>
              <a:spcAft>
                <a:spcPts val="0"/>
              </a:spcAft>
              <a:buSzPts val="1500"/>
              <a:buFont typeface="Times New Roman"/>
              <a:buChar char="●"/>
            </a:pPr>
            <a:r>
              <a:rPr lang="en-US" dirty="0">
                <a:latin typeface="Times New Roman"/>
                <a:ea typeface="Times New Roman"/>
                <a:cs typeface="Times New Roman"/>
                <a:sym typeface="Times New Roman"/>
              </a:rPr>
              <a:t>IP Address </a:t>
            </a:r>
          </a:p>
          <a:p>
            <a:pPr marL="457200" lvl="0" indent="-323850" algn="l" rtl="0">
              <a:lnSpc>
                <a:spcPct val="115000"/>
              </a:lnSpc>
              <a:spcBef>
                <a:spcPts val="0"/>
              </a:spcBef>
              <a:spcAft>
                <a:spcPts val="0"/>
              </a:spcAft>
              <a:buSzPts val="1500"/>
              <a:buFont typeface="Times New Roman"/>
              <a:buChar char="●"/>
            </a:pPr>
            <a:r>
              <a:rPr lang="en-US" dirty="0">
                <a:latin typeface="Times New Roman"/>
                <a:ea typeface="Times New Roman"/>
                <a:cs typeface="Times New Roman"/>
                <a:sym typeface="Times New Roman"/>
              </a:rPr>
              <a:t>URL length </a:t>
            </a:r>
          </a:p>
          <a:p>
            <a:pPr marL="457200" lvl="0" indent="-323850" algn="l" rtl="0">
              <a:lnSpc>
                <a:spcPct val="115000"/>
              </a:lnSpc>
              <a:spcBef>
                <a:spcPts val="0"/>
              </a:spcBef>
              <a:spcAft>
                <a:spcPts val="0"/>
              </a:spcAft>
              <a:buSzPts val="1500"/>
              <a:buFont typeface="Times New Roman"/>
              <a:buChar char="●"/>
            </a:pPr>
            <a:r>
              <a:rPr lang="en-US" dirty="0">
                <a:latin typeface="Times New Roman"/>
                <a:ea typeface="Times New Roman"/>
                <a:cs typeface="Times New Roman"/>
                <a:sym typeface="Times New Roman"/>
              </a:rPr>
              <a:t>@ Symbol in URL </a:t>
            </a:r>
          </a:p>
          <a:p>
            <a:pPr marL="457200" lvl="0" indent="-323850" algn="l" rtl="0">
              <a:lnSpc>
                <a:spcPct val="115000"/>
              </a:lnSpc>
              <a:spcBef>
                <a:spcPts val="0"/>
              </a:spcBef>
              <a:spcAft>
                <a:spcPts val="0"/>
              </a:spcAft>
              <a:buSzPts val="1500"/>
              <a:buFont typeface="Times New Roman"/>
              <a:buChar char="●"/>
            </a:pPr>
            <a:r>
              <a:rPr lang="en-US" dirty="0">
                <a:latin typeface="Times New Roman"/>
                <a:ea typeface="Times New Roman"/>
                <a:cs typeface="Times New Roman"/>
                <a:sym typeface="Times New Roman"/>
              </a:rPr>
              <a:t>‘//’ in URL </a:t>
            </a:r>
          </a:p>
          <a:p>
            <a:pPr marL="457200" lvl="0" indent="-323850" algn="l" rtl="0">
              <a:lnSpc>
                <a:spcPct val="115000"/>
              </a:lnSpc>
              <a:spcBef>
                <a:spcPts val="0"/>
              </a:spcBef>
              <a:spcAft>
                <a:spcPts val="0"/>
              </a:spcAft>
              <a:buSzPts val="1500"/>
              <a:buFont typeface="Times New Roman"/>
              <a:buChar char="●"/>
            </a:pPr>
            <a:r>
              <a:rPr lang="en-US" dirty="0">
                <a:latin typeface="Times New Roman"/>
                <a:ea typeface="Times New Roman"/>
                <a:cs typeface="Times New Roman"/>
                <a:sym typeface="Times New Roman"/>
              </a:rPr>
              <a:t>Number of domains and subdomains </a:t>
            </a:r>
          </a:p>
          <a:p>
            <a:pPr marL="457200" lvl="0" indent="-323850" algn="l" rtl="0">
              <a:lnSpc>
                <a:spcPct val="115000"/>
              </a:lnSpc>
              <a:spcBef>
                <a:spcPts val="0"/>
              </a:spcBef>
              <a:spcAft>
                <a:spcPts val="0"/>
              </a:spcAft>
              <a:buSzPts val="1500"/>
              <a:buFont typeface="Times New Roman"/>
              <a:buChar char="●"/>
            </a:pPr>
            <a:r>
              <a:rPr lang="en-US" dirty="0">
                <a:latin typeface="Times New Roman"/>
                <a:ea typeface="Times New Roman"/>
                <a:cs typeface="Times New Roman"/>
                <a:sym typeface="Times New Roman"/>
              </a:rPr>
              <a:t>Use of HTTPS </a:t>
            </a:r>
          </a:p>
          <a:p>
            <a:pPr marL="0" indent="0">
              <a:buNone/>
            </a:pPr>
            <a:endParaRPr lang="en-IN" sz="3000" dirty="0"/>
          </a:p>
        </p:txBody>
      </p:sp>
      <p:pic>
        <p:nvPicPr>
          <p:cNvPr id="2" name="Picture 1">
            <a:extLst>
              <a:ext uri="{FF2B5EF4-FFF2-40B4-BE49-F238E27FC236}">
                <a16:creationId xmlns:a16="http://schemas.microsoft.com/office/drawing/2014/main" id="{A84978E9-77CA-2539-71CD-B155259FBA84}"/>
              </a:ext>
            </a:extLst>
          </p:cNvPr>
          <p:cNvPicPr>
            <a:picLocks noChangeAspect="1"/>
          </p:cNvPicPr>
          <p:nvPr/>
        </p:nvPicPr>
        <p:blipFill>
          <a:blip r:embed="rId2"/>
          <a:stretch>
            <a:fillRect/>
          </a:stretch>
        </p:blipFill>
        <p:spPr>
          <a:xfrm>
            <a:off x="10887343" y="0"/>
            <a:ext cx="1304657" cy="1231499"/>
          </a:xfrm>
          <a:prstGeom prst="rect">
            <a:avLst/>
          </a:prstGeom>
        </p:spPr>
      </p:pic>
      <p:graphicFrame>
        <p:nvGraphicFramePr>
          <p:cNvPr id="4" name="Table 4">
            <a:extLst>
              <a:ext uri="{FF2B5EF4-FFF2-40B4-BE49-F238E27FC236}">
                <a16:creationId xmlns:a16="http://schemas.microsoft.com/office/drawing/2014/main" id="{CABBA5EB-EE35-BB33-09D2-79DB28C8EB47}"/>
              </a:ext>
            </a:extLst>
          </p:cNvPr>
          <p:cNvGraphicFramePr>
            <a:graphicFrameLocks noGrp="1"/>
          </p:cNvGraphicFramePr>
          <p:nvPr>
            <p:extLst>
              <p:ext uri="{D42A27DB-BD31-4B8C-83A1-F6EECF244321}">
                <p14:modId xmlns:p14="http://schemas.microsoft.com/office/powerpoint/2010/main" val="2736480161"/>
              </p:ext>
            </p:extLst>
          </p:nvPr>
        </p:nvGraphicFramePr>
        <p:xfrm>
          <a:off x="11737910" y="6487160"/>
          <a:ext cx="454090" cy="396240"/>
        </p:xfrm>
        <a:graphic>
          <a:graphicData uri="http://schemas.openxmlformats.org/drawingml/2006/table">
            <a:tbl>
              <a:tblPr firstRow="1" bandRow="1">
                <a:tableStyleId>{5C22544A-7EE6-4342-B048-85BDC9FD1C3A}</a:tableStyleId>
              </a:tblPr>
              <a:tblGrid>
                <a:gridCol w="454090">
                  <a:extLst>
                    <a:ext uri="{9D8B030D-6E8A-4147-A177-3AD203B41FA5}">
                      <a16:colId xmlns:a16="http://schemas.microsoft.com/office/drawing/2014/main" val="75522926"/>
                    </a:ext>
                  </a:extLst>
                </a:gridCol>
              </a:tblGrid>
              <a:tr h="370840">
                <a:tc>
                  <a:txBody>
                    <a:bodyPr/>
                    <a:lstStyle/>
                    <a:p>
                      <a:r>
                        <a:rPr lang="en-IN" sz="2000" dirty="0">
                          <a:solidFill>
                            <a:schemeClr val="tx1"/>
                          </a:solidFill>
                          <a:latin typeface="Times New Roman" panose="02020603050405020304" pitchFamily="18" charset="0"/>
                          <a:cs typeface="Times New Roman" panose="02020603050405020304" pitchFamily="18" charset="0"/>
                        </a:rPr>
                        <a:t>8</a:t>
                      </a:r>
                    </a:p>
                  </a:txBody>
                  <a:tcPr>
                    <a:solidFill>
                      <a:schemeClr val="bg1"/>
                    </a:solidFill>
                  </a:tcPr>
                </a:tc>
                <a:extLst>
                  <a:ext uri="{0D108BD9-81ED-4DB2-BD59-A6C34878D82A}">
                    <a16:rowId xmlns:a16="http://schemas.microsoft.com/office/drawing/2014/main" val="2972043795"/>
                  </a:ext>
                </a:extLst>
              </a:tr>
            </a:tbl>
          </a:graphicData>
        </a:graphic>
      </p:graphicFrame>
    </p:spTree>
    <p:extLst>
      <p:ext uri="{BB962C8B-B14F-4D97-AF65-F5344CB8AC3E}">
        <p14:creationId xmlns:p14="http://schemas.microsoft.com/office/powerpoint/2010/main" val="2523457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23D428-96D6-988A-B5FE-E5B00EC7513E}"/>
              </a:ext>
            </a:extLst>
          </p:cNvPr>
          <p:cNvSpPr>
            <a:spLocks noGrp="1"/>
          </p:cNvSpPr>
          <p:nvPr>
            <p:ph idx="1"/>
          </p:nvPr>
        </p:nvSpPr>
        <p:spPr>
          <a:xfrm>
            <a:off x="0" y="0"/>
            <a:ext cx="12192000" cy="6792913"/>
          </a:xfrm>
        </p:spPr>
        <p:txBody>
          <a:bodyPr/>
          <a:lstStyle/>
          <a:p>
            <a:pPr marL="0" indent="0">
              <a:buNone/>
            </a:pPr>
            <a:r>
              <a:rPr lang="en-IN" sz="2800" dirty="0">
                <a:solidFill>
                  <a:schemeClr val="tx1"/>
                </a:solidFill>
                <a:latin typeface="Times New Roman" panose="02020603050405020304" pitchFamily="18" charset="0"/>
                <a:cs typeface="Times New Roman" panose="02020603050405020304" pitchFamily="18" charset="0"/>
              </a:rPr>
              <a:t>                                                      </a:t>
            </a:r>
            <a:r>
              <a:rPr lang="en-IN" sz="3000" dirty="0">
                <a:solidFill>
                  <a:schemeClr val="tx1"/>
                </a:solidFill>
                <a:latin typeface="Times New Roman" panose="02020603050405020304" pitchFamily="18" charset="0"/>
                <a:cs typeface="Times New Roman" panose="02020603050405020304" pitchFamily="18" charset="0"/>
              </a:rPr>
              <a:t>Architecture</a:t>
            </a:r>
          </a:p>
          <a:p>
            <a:pPr marL="0" indent="0">
              <a:buNone/>
            </a:pPr>
            <a:endParaRPr lang="en-IN" sz="3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125052A-F8A2-5918-26F3-D8765102DA29}"/>
              </a:ext>
            </a:extLst>
          </p:cNvPr>
          <p:cNvPicPr>
            <a:picLocks noChangeAspect="1"/>
          </p:cNvPicPr>
          <p:nvPr/>
        </p:nvPicPr>
        <p:blipFill>
          <a:blip r:embed="rId2"/>
          <a:stretch>
            <a:fillRect/>
          </a:stretch>
        </p:blipFill>
        <p:spPr>
          <a:xfrm>
            <a:off x="5071934" y="542642"/>
            <a:ext cx="1450974" cy="603556"/>
          </a:xfrm>
          <a:prstGeom prst="rect">
            <a:avLst/>
          </a:prstGeom>
        </p:spPr>
      </p:pic>
      <p:pic>
        <p:nvPicPr>
          <p:cNvPr id="7" name="Picture 6">
            <a:extLst>
              <a:ext uri="{FF2B5EF4-FFF2-40B4-BE49-F238E27FC236}">
                <a16:creationId xmlns:a16="http://schemas.microsoft.com/office/drawing/2014/main" id="{F681C630-CA71-FD88-7D02-2CAC433E940B}"/>
              </a:ext>
            </a:extLst>
          </p:cNvPr>
          <p:cNvPicPr>
            <a:picLocks noChangeAspect="1"/>
          </p:cNvPicPr>
          <p:nvPr/>
        </p:nvPicPr>
        <p:blipFill>
          <a:blip r:embed="rId3"/>
          <a:stretch>
            <a:fillRect/>
          </a:stretch>
        </p:blipFill>
        <p:spPr>
          <a:xfrm>
            <a:off x="5053493" y="1612755"/>
            <a:ext cx="1450974" cy="707197"/>
          </a:xfrm>
          <a:prstGeom prst="rect">
            <a:avLst/>
          </a:prstGeom>
        </p:spPr>
      </p:pic>
      <p:pic>
        <p:nvPicPr>
          <p:cNvPr id="8" name="Picture 7">
            <a:extLst>
              <a:ext uri="{FF2B5EF4-FFF2-40B4-BE49-F238E27FC236}">
                <a16:creationId xmlns:a16="http://schemas.microsoft.com/office/drawing/2014/main" id="{77F1A0E1-00D7-224D-EA4F-2CD3A90CA39D}"/>
              </a:ext>
            </a:extLst>
          </p:cNvPr>
          <p:cNvPicPr>
            <a:picLocks noChangeAspect="1"/>
          </p:cNvPicPr>
          <p:nvPr/>
        </p:nvPicPr>
        <p:blipFill>
          <a:blip r:embed="rId4"/>
          <a:stretch>
            <a:fillRect/>
          </a:stretch>
        </p:blipFill>
        <p:spPr>
          <a:xfrm>
            <a:off x="5095260" y="2953123"/>
            <a:ext cx="1450974" cy="627942"/>
          </a:xfrm>
          <a:prstGeom prst="rect">
            <a:avLst/>
          </a:prstGeom>
        </p:spPr>
      </p:pic>
      <p:pic>
        <p:nvPicPr>
          <p:cNvPr id="9" name="Picture 8">
            <a:extLst>
              <a:ext uri="{FF2B5EF4-FFF2-40B4-BE49-F238E27FC236}">
                <a16:creationId xmlns:a16="http://schemas.microsoft.com/office/drawing/2014/main" id="{BD0DD5DF-361E-D237-2658-5EE87F77A343}"/>
              </a:ext>
            </a:extLst>
          </p:cNvPr>
          <p:cNvPicPr>
            <a:picLocks noChangeAspect="1"/>
          </p:cNvPicPr>
          <p:nvPr/>
        </p:nvPicPr>
        <p:blipFill>
          <a:blip r:embed="rId5"/>
          <a:stretch>
            <a:fillRect/>
          </a:stretch>
        </p:blipFill>
        <p:spPr>
          <a:xfrm>
            <a:off x="4449937" y="3975203"/>
            <a:ext cx="1012024" cy="646232"/>
          </a:xfrm>
          <a:prstGeom prst="rect">
            <a:avLst/>
          </a:prstGeom>
        </p:spPr>
      </p:pic>
      <p:pic>
        <p:nvPicPr>
          <p:cNvPr id="10" name="Picture 9">
            <a:extLst>
              <a:ext uri="{FF2B5EF4-FFF2-40B4-BE49-F238E27FC236}">
                <a16:creationId xmlns:a16="http://schemas.microsoft.com/office/drawing/2014/main" id="{0318DF21-7577-42AC-D098-0F0318AF583B}"/>
              </a:ext>
            </a:extLst>
          </p:cNvPr>
          <p:cNvPicPr>
            <a:picLocks noChangeAspect="1"/>
          </p:cNvPicPr>
          <p:nvPr/>
        </p:nvPicPr>
        <p:blipFill>
          <a:blip r:embed="rId6"/>
          <a:stretch>
            <a:fillRect/>
          </a:stretch>
        </p:blipFill>
        <p:spPr>
          <a:xfrm>
            <a:off x="6197945" y="3962299"/>
            <a:ext cx="1012024" cy="646232"/>
          </a:xfrm>
          <a:prstGeom prst="rect">
            <a:avLst/>
          </a:prstGeom>
        </p:spPr>
      </p:pic>
      <p:pic>
        <p:nvPicPr>
          <p:cNvPr id="11" name="Picture 10">
            <a:extLst>
              <a:ext uri="{FF2B5EF4-FFF2-40B4-BE49-F238E27FC236}">
                <a16:creationId xmlns:a16="http://schemas.microsoft.com/office/drawing/2014/main" id="{4D7E5D4C-A92F-16AC-0BDD-7B0C45C915AB}"/>
              </a:ext>
            </a:extLst>
          </p:cNvPr>
          <p:cNvPicPr>
            <a:picLocks noChangeAspect="1"/>
          </p:cNvPicPr>
          <p:nvPr/>
        </p:nvPicPr>
        <p:blipFill>
          <a:blip r:embed="rId7"/>
          <a:stretch>
            <a:fillRect/>
          </a:stretch>
        </p:blipFill>
        <p:spPr>
          <a:xfrm>
            <a:off x="5223477" y="4978814"/>
            <a:ext cx="1341236" cy="707197"/>
          </a:xfrm>
          <a:prstGeom prst="rect">
            <a:avLst/>
          </a:prstGeom>
        </p:spPr>
      </p:pic>
      <p:pic>
        <p:nvPicPr>
          <p:cNvPr id="12" name="Picture 11">
            <a:extLst>
              <a:ext uri="{FF2B5EF4-FFF2-40B4-BE49-F238E27FC236}">
                <a16:creationId xmlns:a16="http://schemas.microsoft.com/office/drawing/2014/main" id="{F75F2C5E-68AC-744C-A2F0-E4DD96752886}"/>
              </a:ext>
            </a:extLst>
          </p:cNvPr>
          <p:cNvPicPr>
            <a:picLocks noChangeAspect="1"/>
          </p:cNvPicPr>
          <p:nvPr/>
        </p:nvPicPr>
        <p:blipFill>
          <a:blip r:embed="rId8"/>
          <a:stretch>
            <a:fillRect/>
          </a:stretch>
        </p:blipFill>
        <p:spPr>
          <a:xfrm>
            <a:off x="4562856" y="6019184"/>
            <a:ext cx="1012024" cy="646232"/>
          </a:xfrm>
          <a:prstGeom prst="rect">
            <a:avLst/>
          </a:prstGeom>
        </p:spPr>
      </p:pic>
      <p:pic>
        <p:nvPicPr>
          <p:cNvPr id="13" name="Picture 12">
            <a:extLst>
              <a:ext uri="{FF2B5EF4-FFF2-40B4-BE49-F238E27FC236}">
                <a16:creationId xmlns:a16="http://schemas.microsoft.com/office/drawing/2014/main" id="{D9C750DE-2AF9-218C-AFA5-6541781DD065}"/>
              </a:ext>
            </a:extLst>
          </p:cNvPr>
          <p:cNvPicPr>
            <a:picLocks noChangeAspect="1"/>
          </p:cNvPicPr>
          <p:nvPr/>
        </p:nvPicPr>
        <p:blipFill>
          <a:blip r:embed="rId9"/>
          <a:stretch>
            <a:fillRect/>
          </a:stretch>
        </p:blipFill>
        <p:spPr>
          <a:xfrm>
            <a:off x="6228860" y="5938340"/>
            <a:ext cx="1012024" cy="646232"/>
          </a:xfrm>
          <a:prstGeom prst="rect">
            <a:avLst/>
          </a:prstGeom>
        </p:spPr>
      </p:pic>
      <p:pic>
        <p:nvPicPr>
          <p:cNvPr id="14" name="Picture 13">
            <a:extLst>
              <a:ext uri="{FF2B5EF4-FFF2-40B4-BE49-F238E27FC236}">
                <a16:creationId xmlns:a16="http://schemas.microsoft.com/office/drawing/2014/main" id="{FB6F8F25-9861-A68F-EB09-F0007A552EA0}"/>
              </a:ext>
            </a:extLst>
          </p:cNvPr>
          <p:cNvPicPr>
            <a:picLocks noChangeAspect="1"/>
          </p:cNvPicPr>
          <p:nvPr/>
        </p:nvPicPr>
        <p:blipFill>
          <a:blip r:embed="rId10"/>
          <a:stretch>
            <a:fillRect/>
          </a:stretch>
        </p:blipFill>
        <p:spPr>
          <a:xfrm>
            <a:off x="5461961" y="1138278"/>
            <a:ext cx="634039" cy="410604"/>
          </a:xfrm>
          <a:prstGeom prst="rect">
            <a:avLst/>
          </a:prstGeom>
        </p:spPr>
      </p:pic>
      <p:pic>
        <p:nvPicPr>
          <p:cNvPr id="16" name="Picture 15">
            <a:extLst>
              <a:ext uri="{FF2B5EF4-FFF2-40B4-BE49-F238E27FC236}">
                <a16:creationId xmlns:a16="http://schemas.microsoft.com/office/drawing/2014/main" id="{86D5A1DB-EE02-7CD9-637F-A1EE194AA183}"/>
              </a:ext>
            </a:extLst>
          </p:cNvPr>
          <p:cNvPicPr>
            <a:picLocks noChangeAspect="1"/>
          </p:cNvPicPr>
          <p:nvPr/>
        </p:nvPicPr>
        <p:blipFill>
          <a:blip r:embed="rId11"/>
          <a:stretch>
            <a:fillRect/>
          </a:stretch>
        </p:blipFill>
        <p:spPr>
          <a:xfrm>
            <a:off x="5545494" y="2425573"/>
            <a:ext cx="550506" cy="508444"/>
          </a:xfrm>
          <a:prstGeom prst="rect">
            <a:avLst/>
          </a:prstGeom>
        </p:spPr>
      </p:pic>
      <p:pic>
        <p:nvPicPr>
          <p:cNvPr id="17" name="Picture 16">
            <a:extLst>
              <a:ext uri="{FF2B5EF4-FFF2-40B4-BE49-F238E27FC236}">
                <a16:creationId xmlns:a16="http://schemas.microsoft.com/office/drawing/2014/main" id="{BCABF60E-1343-1983-EC8E-3593F0371251}"/>
              </a:ext>
            </a:extLst>
          </p:cNvPr>
          <p:cNvPicPr>
            <a:picLocks noChangeAspect="1"/>
          </p:cNvPicPr>
          <p:nvPr/>
        </p:nvPicPr>
        <p:blipFill>
          <a:blip r:embed="rId12"/>
          <a:stretch>
            <a:fillRect/>
          </a:stretch>
        </p:blipFill>
        <p:spPr>
          <a:xfrm>
            <a:off x="4986290" y="3667673"/>
            <a:ext cx="384081" cy="317019"/>
          </a:xfrm>
          <a:prstGeom prst="rect">
            <a:avLst/>
          </a:prstGeom>
        </p:spPr>
      </p:pic>
      <p:pic>
        <p:nvPicPr>
          <p:cNvPr id="18" name="Picture 17">
            <a:extLst>
              <a:ext uri="{FF2B5EF4-FFF2-40B4-BE49-F238E27FC236}">
                <a16:creationId xmlns:a16="http://schemas.microsoft.com/office/drawing/2014/main" id="{9FC0F77E-FC8C-9A98-ADBB-9B20E9E0C68E}"/>
              </a:ext>
            </a:extLst>
          </p:cNvPr>
          <p:cNvPicPr>
            <a:picLocks noChangeAspect="1"/>
          </p:cNvPicPr>
          <p:nvPr/>
        </p:nvPicPr>
        <p:blipFill>
          <a:blip r:embed="rId13"/>
          <a:stretch>
            <a:fillRect/>
          </a:stretch>
        </p:blipFill>
        <p:spPr>
          <a:xfrm>
            <a:off x="6096000" y="3618388"/>
            <a:ext cx="504844" cy="295518"/>
          </a:xfrm>
          <a:prstGeom prst="rect">
            <a:avLst/>
          </a:prstGeom>
        </p:spPr>
      </p:pic>
      <p:pic>
        <p:nvPicPr>
          <p:cNvPr id="19" name="Picture 18">
            <a:extLst>
              <a:ext uri="{FF2B5EF4-FFF2-40B4-BE49-F238E27FC236}">
                <a16:creationId xmlns:a16="http://schemas.microsoft.com/office/drawing/2014/main" id="{63B5EA9F-A32A-0EC5-C273-C2ED54783F5F}"/>
              </a:ext>
            </a:extLst>
          </p:cNvPr>
          <p:cNvPicPr>
            <a:picLocks noChangeAspect="1"/>
          </p:cNvPicPr>
          <p:nvPr/>
        </p:nvPicPr>
        <p:blipFill>
          <a:blip r:embed="rId14"/>
          <a:stretch>
            <a:fillRect/>
          </a:stretch>
        </p:blipFill>
        <p:spPr>
          <a:xfrm>
            <a:off x="5041182" y="4666573"/>
            <a:ext cx="384081" cy="347502"/>
          </a:xfrm>
          <a:prstGeom prst="rect">
            <a:avLst/>
          </a:prstGeom>
        </p:spPr>
      </p:pic>
      <p:pic>
        <p:nvPicPr>
          <p:cNvPr id="20" name="Picture 19">
            <a:extLst>
              <a:ext uri="{FF2B5EF4-FFF2-40B4-BE49-F238E27FC236}">
                <a16:creationId xmlns:a16="http://schemas.microsoft.com/office/drawing/2014/main" id="{F1830BF8-1697-7134-F84E-E6EB14ACB77E}"/>
              </a:ext>
            </a:extLst>
          </p:cNvPr>
          <p:cNvPicPr>
            <a:picLocks noChangeAspect="1"/>
          </p:cNvPicPr>
          <p:nvPr/>
        </p:nvPicPr>
        <p:blipFill>
          <a:blip r:embed="rId14"/>
          <a:stretch>
            <a:fillRect/>
          </a:stretch>
        </p:blipFill>
        <p:spPr>
          <a:xfrm>
            <a:off x="6242379" y="4621435"/>
            <a:ext cx="384081" cy="347502"/>
          </a:xfrm>
          <a:prstGeom prst="rect">
            <a:avLst/>
          </a:prstGeom>
        </p:spPr>
      </p:pic>
      <p:pic>
        <p:nvPicPr>
          <p:cNvPr id="21" name="Picture 20">
            <a:extLst>
              <a:ext uri="{FF2B5EF4-FFF2-40B4-BE49-F238E27FC236}">
                <a16:creationId xmlns:a16="http://schemas.microsoft.com/office/drawing/2014/main" id="{656B100E-0F3F-15AC-3ABA-9F8D01B906F0}"/>
              </a:ext>
            </a:extLst>
          </p:cNvPr>
          <p:cNvPicPr>
            <a:picLocks noChangeAspect="1"/>
          </p:cNvPicPr>
          <p:nvPr/>
        </p:nvPicPr>
        <p:blipFill>
          <a:blip r:embed="rId15"/>
          <a:stretch>
            <a:fillRect/>
          </a:stretch>
        </p:blipFill>
        <p:spPr>
          <a:xfrm>
            <a:off x="5167509" y="5695888"/>
            <a:ext cx="377985" cy="341406"/>
          </a:xfrm>
          <a:prstGeom prst="rect">
            <a:avLst/>
          </a:prstGeom>
        </p:spPr>
      </p:pic>
      <p:pic>
        <p:nvPicPr>
          <p:cNvPr id="22" name="Picture 21">
            <a:extLst>
              <a:ext uri="{FF2B5EF4-FFF2-40B4-BE49-F238E27FC236}">
                <a16:creationId xmlns:a16="http://schemas.microsoft.com/office/drawing/2014/main" id="{F8E466DE-9FE8-DDCC-4710-66EB0D42730C}"/>
              </a:ext>
            </a:extLst>
          </p:cNvPr>
          <p:cNvPicPr>
            <a:picLocks noChangeAspect="1"/>
          </p:cNvPicPr>
          <p:nvPr/>
        </p:nvPicPr>
        <p:blipFill>
          <a:blip r:embed="rId15"/>
          <a:stretch>
            <a:fillRect/>
          </a:stretch>
        </p:blipFill>
        <p:spPr>
          <a:xfrm>
            <a:off x="6210881" y="5686011"/>
            <a:ext cx="377985" cy="265986"/>
          </a:xfrm>
          <a:prstGeom prst="rect">
            <a:avLst/>
          </a:prstGeom>
        </p:spPr>
      </p:pic>
      <p:pic>
        <p:nvPicPr>
          <p:cNvPr id="2" name="Picture 1">
            <a:extLst>
              <a:ext uri="{FF2B5EF4-FFF2-40B4-BE49-F238E27FC236}">
                <a16:creationId xmlns:a16="http://schemas.microsoft.com/office/drawing/2014/main" id="{0D5FE32A-EDE4-EC8F-4CBB-9D89A7501B92}"/>
              </a:ext>
            </a:extLst>
          </p:cNvPr>
          <p:cNvPicPr>
            <a:picLocks noChangeAspect="1"/>
          </p:cNvPicPr>
          <p:nvPr/>
        </p:nvPicPr>
        <p:blipFill>
          <a:blip r:embed="rId16"/>
          <a:stretch>
            <a:fillRect/>
          </a:stretch>
        </p:blipFill>
        <p:spPr>
          <a:xfrm>
            <a:off x="10883030" y="0"/>
            <a:ext cx="1304657" cy="1231499"/>
          </a:xfrm>
          <a:prstGeom prst="rect">
            <a:avLst/>
          </a:prstGeom>
        </p:spPr>
      </p:pic>
      <p:graphicFrame>
        <p:nvGraphicFramePr>
          <p:cNvPr id="3" name="Table 22">
            <a:extLst>
              <a:ext uri="{FF2B5EF4-FFF2-40B4-BE49-F238E27FC236}">
                <a16:creationId xmlns:a16="http://schemas.microsoft.com/office/drawing/2014/main" id="{DE230B5D-BC1F-C045-A313-FC1D0B42E29C}"/>
              </a:ext>
            </a:extLst>
          </p:cNvPr>
          <p:cNvGraphicFramePr>
            <a:graphicFrameLocks noGrp="1"/>
          </p:cNvGraphicFramePr>
          <p:nvPr>
            <p:extLst>
              <p:ext uri="{D42A27DB-BD31-4B8C-83A1-F6EECF244321}">
                <p14:modId xmlns:p14="http://schemas.microsoft.com/office/powerpoint/2010/main" val="2518740117"/>
              </p:ext>
            </p:extLst>
          </p:nvPr>
        </p:nvGraphicFramePr>
        <p:xfrm>
          <a:off x="11812555" y="6449163"/>
          <a:ext cx="375132" cy="396240"/>
        </p:xfrm>
        <a:graphic>
          <a:graphicData uri="http://schemas.openxmlformats.org/drawingml/2006/table">
            <a:tbl>
              <a:tblPr firstRow="1" bandRow="1">
                <a:tableStyleId>{5C22544A-7EE6-4342-B048-85BDC9FD1C3A}</a:tableStyleId>
              </a:tblPr>
              <a:tblGrid>
                <a:gridCol w="375132">
                  <a:extLst>
                    <a:ext uri="{9D8B030D-6E8A-4147-A177-3AD203B41FA5}">
                      <a16:colId xmlns:a16="http://schemas.microsoft.com/office/drawing/2014/main" val="1886916236"/>
                    </a:ext>
                  </a:extLst>
                </a:gridCol>
              </a:tblGrid>
              <a:tr h="370840">
                <a:tc>
                  <a:txBody>
                    <a:bodyPr/>
                    <a:lstStyle/>
                    <a:p>
                      <a:r>
                        <a:rPr lang="en-IN" sz="2000" dirty="0">
                          <a:solidFill>
                            <a:schemeClr val="tx1"/>
                          </a:solidFill>
                          <a:latin typeface="Times New Roman" panose="02020603050405020304" pitchFamily="18" charset="0"/>
                          <a:cs typeface="Times New Roman" panose="02020603050405020304" pitchFamily="18" charset="0"/>
                        </a:rPr>
                        <a:t>9</a:t>
                      </a:r>
                    </a:p>
                  </a:txBody>
                  <a:tcPr>
                    <a:solidFill>
                      <a:schemeClr val="bg1"/>
                    </a:solidFill>
                  </a:tcPr>
                </a:tc>
                <a:extLst>
                  <a:ext uri="{0D108BD9-81ED-4DB2-BD59-A6C34878D82A}">
                    <a16:rowId xmlns:a16="http://schemas.microsoft.com/office/drawing/2014/main" val="3226835453"/>
                  </a:ext>
                </a:extLst>
              </a:tr>
            </a:tbl>
          </a:graphicData>
        </a:graphic>
      </p:graphicFrame>
    </p:spTree>
    <p:extLst>
      <p:ext uri="{BB962C8B-B14F-4D97-AF65-F5344CB8AC3E}">
        <p14:creationId xmlns:p14="http://schemas.microsoft.com/office/powerpoint/2010/main" val="326055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831</Words>
  <Application>Microsoft Office PowerPoint</Application>
  <PresentationFormat>Widescreen</PresentationFormat>
  <Paragraphs>104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GANAPAM MAHENDRA</dc:creator>
  <cp:lastModifiedBy>GANAPAM MAHENDRA</cp:lastModifiedBy>
  <cp:revision>37</cp:revision>
  <dcterms:created xsi:type="dcterms:W3CDTF">2022-10-27T14:57:33Z</dcterms:created>
  <dcterms:modified xsi:type="dcterms:W3CDTF">2022-11-08T09:00:06Z</dcterms:modified>
</cp:coreProperties>
</file>