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D6DD39-00FA-408F-BB2F-3E6AC4571219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6DD39-00FA-408F-BB2F-3E6AC4571219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6DD39-00FA-408F-BB2F-3E6AC4571219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6DD39-00FA-408F-BB2F-3E6AC4571219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6DD39-00FA-408F-BB2F-3E6AC4571219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6DD39-00FA-408F-BB2F-3E6AC4571219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6DD39-00FA-408F-BB2F-3E6AC4571219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6DD39-00FA-408F-BB2F-3E6AC4571219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6DD39-00FA-408F-BB2F-3E6AC4571219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9D6DD39-00FA-408F-BB2F-3E6AC4571219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D6DD39-00FA-408F-BB2F-3E6AC4571219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9D6DD39-00FA-408F-BB2F-3E6AC4571219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575506-A58C-4ACC-89A0-15CA389951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BUS TICKET BOOKING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GANAPATHI VIGNESH S</a:t>
            </a:r>
          </a:p>
          <a:p>
            <a:r>
              <a:rPr lang="en-US" dirty="0" smtClean="0"/>
              <a:t>SAP ID:51897494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archbu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3583" y="1447801"/>
            <a:ext cx="7536834" cy="37442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BUS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tac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5480" y="1549368"/>
            <a:ext cx="7613040" cy="43895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APPLICATION CONNECTS PASSENGERS WITH THE BUS OPERATORS AND VICE VERSA</a:t>
            </a:r>
          </a:p>
          <a:p>
            <a:r>
              <a:rPr lang="en-US" dirty="0" smtClean="0"/>
              <a:t>USING THIS ,PASSENGERS CAN BOOK NUMBER OF TICKETS WHENEVER THEY WANT AND CAN CANCEL THEM.</a:t>
            </a:r>
          </a:p>
          <a:p>
            <a:r>
              <a:rPr lang="en-US" dirty="0" smtClean="0"/>
              <a:t>ADMINS CAN ALTER THE BUS DETAILS BASED ON THEIR ROUTE,DAY OF OPERATION,AND TIME.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main objective of the Java Project on Bus Booking System is to manage the details of Operators, Customer, Ticket Booking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It manages all the information about Bus Ticket Booking. The project is totally built at administrative end and thus only the administrator is guaranteed the access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sz="2000" dirty="0" smtClean="0"/>
              <a:t>The purpose of the project is to build an application program to reduce the manual work for managing the  Operators, Bus, Customer.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ADMIN                          USER</a:t>
            </a:r>
          </a:p>
          <a:p>
            <a:r>
              <a:rPr lang="en-US" dirty="0" smtClean="0"/>
              <a:t>ADD BUS                      DASHBOARD</a:t>
            </a:r>
          </a:p>
          <a:p>
            <a:r>
              <a:rPr lang="en-US" dirty="0" smtClean="0"/>
              <a:t>DELETE BUS                  SIGNUP</a:t>
            </a:r>
          </a:p>
          <a:p>
            <a:r>
              <a:rPr lang="en-US" dirty="0" smtClean="0"/>
              <a:t>EDIT BUS                      BOOK TICKET</a:t>
            </a:r>
          </a:p>
          <a:p>
            <a:pPr>
              <a:buNone/>
            </a:pPr>
            <a:r>
              <a:rPr lang="en-US" dirty="0" smtClean="0"/>
              <a:t>  LOGOUT                       </a:t>
            </a:r>
            <a:r>
              <a:rPr lang="en-US" dirty="0" err="1" smtClean="0"/>
              <a:t>LOGOUT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PATHWAY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JAVA(SPRING MVC,HIBERNATE)</a:t>
            </a:r>
          </a:p>
          <a:p>
            <a:r>
              <a:rPr lang="en-US" dirty="0" smtClean="0"/>
              <a:t>HTML, 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JSP PAGES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m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06547" y="1905000"/>
            <a:ext cx="6530906" cy="282980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min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3354" y="1880867"/>
            <a:ext cx="5197291" cy="372650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LOGIN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690351"/>
            <a:ext cx="8458200" cy="410753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r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0238" y="1676400"/>
            <a:ext cx="7643523" cy="338228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HOME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gnu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5327" y="1481138"/>
            <a:ext cx="753334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174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ONLINE BUS TICKET BOOKING SYSTEM</vt:lpstr>
      <vt:lpstr>INTRODUCTION</vt:lpstr>
      <vt:lpstr>PATHWAY</vt:lpstr>
      <vt:lpstr>TECHNOLOGY USED</vt:lpstr>
      <vt:lpstr>HOME PAGE</vt:lpstr>
      <vt:lpstr>ADMIN LOGIN</vt:lpstr>
      <vt:lpstr>USER LOGIN</vt:lpstr>
      <vt:lpstr>USER HOME</vt:lpstr>
      <vt:lpstr>SIGNUP</vt:lpstr>
      <vt:lpstr>SEARCH BUS</vt:lpstr>
      <vt:lpstr>CONTACT US </vt:lpstr>
      <vt:lpstr>EXPECTED OUTCOMES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BUS TICKET BOOKING SYSTEM</dc:title>
  <dc:creator>ganesh</dc:creator>
  <cp:lastModifiedBy>ganesh</cp:lastModifiedBy>
  <cp:revision>5</cp:revision>
  <dcterms:created xsi:type="dcterms:W3CDTF">2020-12-20T17:07:02Z</dcterms:created>
  <dcterms:modified xsi:type="dcterms:W3CDTF">2020-12-20T17:49:24Z</dcterms:modified>
</cp:coreProperties>
</file>