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71209" y="1821635"/>
            <a:ext cx="10671242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ctr">
              <a:buClr>
                <a:schemeClr val="accent1"/>
              </a:buClr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🕵️‍♂️ </a:t>
            </a:r>
            <a:r>
              <a:rPr lang="gsw-FR" b="1" noProof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Steganogarphy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Hiding Information In the Image </a:t>
            </a:r>
            <a:endParaRPr dirty="0"/>
          </a:p>
        </p:txBody>
      </p:sp>
      <p:sp>
        <p:nvSpPr>
          <p:cNvPr id="110" name="Google Shape;110;p13"/>
          <p:cNvSpPr txBox="1"/>
          <p:nvPr/>
        </p:nvSpPr>
        <p:spPr>
          <a:xfrm>
            <a:off x="-534600" y="1050157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dirty="0"/>
          </a:p>
        </p:txBody>
      </p:sp>
      <p:sp>
        <p:nvSpPr>
          <p:cNvPr id="111" name="Google Shape;111;p13"/>
          <p:cNvSpPr txBox="1"/>
          <p:nvPr/>
        </p:nvSpPr>
        <p:spPr>
          <a:xfrm>
            <a:off x="2158634" y="3172892"/>
            <a:ext cx="7874731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Presented By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  <a:endParaRPr sz="28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Name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 Ganapati</a:t>
            </a: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College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/University Name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Nalanda Institute of Technology [NIT], Bhubaneswar</a:t>
            </a: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Department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Computer Science and Engineering</a:t>
            </a:r>
          </a:p>
          <a:p>
            <a:pPr lvl="0"/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ID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STU66c45dec6df161724145132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Internship ID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INTERNSHIP_17448908156800ebbf97a5d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AICTE Batch1_2025-26(CS)  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20th May 2025 to 24th June</a:t>
            </a:r>
          </a:p>
          <a:p>
            <a:pPr lvl="0"/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-apple-system"/>
              </a:rPr>
              <a:t>:  </a:t>
            </a:r>
            <a:r>
              <a:rPr lang="en-US" sz="2000" b="1" u="sng" dirty="0">
                <a:solidFill>
                  <a:srgbClr val="00B0F0"/>
                </a:solidFill>
                <a:latin typeface="-apple-system"/>
              </a:rPr>
              <a:t>https://github.com/ganapati113/Edunet-Foundation-Steganogarphy-Hiding-Information-In-the-Image.git </a:t>
            </a: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54733" y="144794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3444" indent="0">
              <a:buNone/>
            </a:pPr>
            <a:r>
              <a:rPr lang="gsw-FR" sz="1600" noProof="0" dirty="0"/>
              <a:t>The project on steganography opens the door to several advanced real-world applications and research directions: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Enhanced Security &amp; Privacy:</a:t>
            </a:r>
            <a:r>
              <a:rPr lang="gsw-FR" sz="1600" noProof="0" dirty="0"/>
              <a:t> Integrating with encryption and authentication systems to improve secure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Multimedia Steganography:</a:t>
            </a:r>
            <a:r>
              <a:rPr lang="gsw-FR" sz="1600" noProof="0" dirty="0"/>
              <a:t> Expanding the technique to audio, video, and other digital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AI &amp; Machine Learning Integration:</a:t>
            </a:r>
            <a:r>
              <a:rPr lang="gsw-FR" sz="1600" noProof="0" dirty="0"/>
              <a:t> Using AI for intelligent embedding, detection, and anomaly spotting in steganographic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Blockchain + Steganography:</a:t>
            </a:r>
            <a:r>
              <a:rPr lang="gsw-FR" sz="1600" noProof="0" dirty="0"/>
              <a:t> Combining decentralized technologies for tamper-proof data hiding.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Digital Forensics &amp; Anti-Steganography:</a:t>
            </a:r>
            <a:r>
              <a:rPr lang="gsw-FR" sz="1600" noProof="0" dirty="0"/>
              <a:t> Tools for forensic analysis and detecting stego-attacks.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IoT Security:</a:t>
            </a:r>
            <a:r>
              <a:rPr lang="gsw-FR" sz="1600" noProof="0" dirty="0"/>
              <a:t> Embedding data in IoT sensor feeds for secure data 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Cross-Platform Compatibility:</a:t>
            </a:r>
            <a:r>
              <a:rPr lang="gsw-FR" sz="1600" noProof="0" dirty="0"/>
              <a:t> Ensuring steganography techniques work seamlessly across devices and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Digital Rights Management (DRM):</a:t>
            </a:r>
            <a:r>
              <a:rPr lang="gsw-FR" sz="1600" noProof="0" dirty="0"/>
              <a:t> Using steganography to protect intellectual property and watermarking.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Legal &amp; Regulatory Considerations:</a:t>
            </a:r>
            <a:r>
              <a:rPr lang="gsw-FR" sz="1600" noProof="0" dirty="0"/>
              <a:t> Understanding ethical use and ensuring compliance with privacy laws.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sz="1600" b="1" noProof="0" dirty="0"/>
              <a:t>Research &amp; Innovation:</a:t>
            </a:r>
            <a:r>
              <a:rPr lang="gsw-FR" sz="1600" noProof="0" dirty="0"/>
              <a:t> Developing new algorithms, improving performance, and exploring novel use-cases.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1600" b="1" dirty="0"/>
          </a:p>
        </p:txBody>
      </p:sp>
      <p:sp>
        <p:nvSpPr>
          <p:cNvPr id="153" name="Google Shape;153;p20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250" y="789705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464460" y="96735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gsw-FR" sz="2400" b="1" noProof="0" dirty="0"/>
              <a:t>R. Chandramouli &amp; N. Memon</a:t>
            </a:r>
            <a:r>
              <a:rPr lang="gsw-FR" sz="2400" noProof="0" dirty="0"/>
              <a:t> – “Analysis of LSB Based Image Steganography Techniques”, </a:t>
            </a:r>
            <a:r>
              <a:rPr lang="gsw-FR" sz="2400" i="1" noProof="0" dirty="0"/>
              <a:t>Proceedings of IEEE ICIP</a:t>
            </a:r>
            <a:r>
              <a:rPr lang="gsw-FR" sz="2400" noProof="0" dirty="0"/>
              <a:t>, 2001.</a:t>
            </a:r>
            <a:br>
              <a:rPr lang="gsw-FR" sz="2400" noProof="0" dirty="0"/>
            </a:br>
            <a:r>
              <a:rPr lang="gsw-FR" sz="2400" noProof="0" dirty="0"/>
              <a:t>↳ Fundamental concepts behind Least Significant Bit (LSB) encoding used in our model.</a:t>
            </a:r>
          </a:p>
          <a:p>
            <a:pPr>
              <a:buFont typeface="+mj-lt"/>
              <a:buAutoNum type="arabicPeriod"/>
            </a:pPr>
            <a:r>
              <a:rPr lang="gsw-FR" sz="2400" b="1" noProof="0" dirty="0"/>
              <a:t>Neil F. Johnson &amp; Sushil Jajodia</a:t>
            </a:r>
            <a:r>
              <a:rPr lang="gsw-FR" sz="2400" noProof="0" dirty="0"/>
              <a:t> – “Exploring Steganography: Seeing the Unseen”, </a:t>
            </a:r>
            <a:r>
              <a:rPr lang="gsw-FR" sz="2400" i="1" noProof="0" dirty="0"/>
              <a:t>IEEE Computer</a:t>
            </a:r>
            <a:r>
              <a:rPr lang="gsw-FR" sz="2400" noProof="0" dirty="0"/>
              <a:t>, Feb 1998.</a:t>
            </a:r>
            <a:br>
              <a:rPr lang="gsw-FR" sz="2400" noProof="0" dirty="0"/>
            </a:br>
            <a:r>
              <a:rPr lang="gsw-FR" sz="2400" noProof="0" dirty="0"/>
              <a:t>↳ Provided core understanding of steganographic principles.</a:t>
            </a:r>
          </a:p>
          <a:p>
            <a:pPr>
              <a:buFont typeface="+mj-lt"/>
              <a:buAutoNum type="arabicPeriod"/>
            </a:pPr>
            <a:r>
              <a:rPr lang="gsw-FR" sz="2400" b="1" noProof="0" dirty="0"/>
              <a:t>Python Imaging Library (PIL/Pillow)</a:t>
            </a:r>
            <a:r>
              <a:rPr lang="gsw-FR" sz="2400" noProof="0" dirty="0"/>
              <a:t> – Official Documentation</a:t>
            </a:r>
            <a:br>
              <a:rPr lang="gsw-FR" sz="2400" noProof="0" dirty="0"/>
            </a:br>
            <a:r>
              <a:rPr lang="gsw-FR" sz="2400" noProof="0" dirty="0"/>
              <a:t>↳ Used for image processing, reading, and modifying pixel data.</a:t>
            </a:r>
          </a:p>
          <a:p>
            <a:pPr>
              <a:buFont typeface="+mj-lt"/>
              <a:buAutoNum type="arabicPeriod"/>
            </a:pPr>
            <a:r>
              <a:rPr lang="gsw-FR" sz="2400" b="1" noProof="0" dirty="0"/>
              <a:t>Tkinter GUI Toolkit</a:t>
            </a:r>
            <a:r>
              <a:rPr lang="gsw-FR" sz="2400" noProof="0" dirty="0"/>
              <a:t> – Python Standard Library Docs</a:t>
            </a:r>
            <a:br>
              <a:rPr lang="gsw-FR" sz="2400" noProof="0" dirty="0"/>
            </a:br>
            <a:r>
              <a:rPr lang="gsw-FR" sz="2400" noProof="0" dirty="0"/>
              <a:t>↳ Enabled user interaction through a graphical interface for encryption/decryption.</a:t>
            </a:r>
          </a:p>
          <a:p>
            <a:pPr>
              <a:buFont typeface="+mj-lt"/>
              <a:buAutoNum type="arabicPeriod"/>
            </a:pPr>
            <a:r>
              <a:rPr lang="gsw-FR" sz="2400" b="1" noProof="0" dirty="0"/>
              <a:t>GeeksforGeeks &amp; W3Schools</a:t>
            </a:r>
            <a:r>
              <a:rPr lang="gsw-FR" sz="2400" noProof="0" dirty="0"/>
              <a:t> – Tutorials on Steganography and GUI development in Python.</a:t>
            </a:r>
            <a:br>
              <a:rPr lang="gsw-FR" sz="2400" noProof="0" dirty="0"/>
            </a:br>
            <a:r>
              <a:rPr lang="gsw-FR" sz="2400" noProof="0" dirty="0"/>
              <a:t>↳ Helped in shaping beginner-friendly LSB-based steganographic implementation.</a:t>
            </a:r>
          </a:p>
          <a:p>
            <a:pPr>
              <a:buFont typeface="+mj-lt"/>
              <a:buAutoNum type="arabicPeriod"/>
            </a:pPr>
            <a:r>
              <a:rPr lang="gsw-FR" sz="2400" b="1" noProof="0" dirty="0"/>
              <a:t>Edunet Foundation Curriculum</a:t>
            </a:r>
            <a:r>
              <a:rPr lang="gsw-FR" sz="2400" noProof="0" dirty="0"/>
              <a:t> – Hands-on activities and theoretical foundations on data security and encryption.</a:t>
            </a:r>
            <a:br>
              <a:rPr lang="gsw-FR" sz="2400" noProof="0" dirty="0"/>
            </a:br>
            <a:r>
              <a:rPr lang="gsw-FR" sz="2400" noProof="0" dirty="0"/>
              <a:t>↳ Structured learning goals and objectives around real-world cybersecurity applications.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1000651" y="2219122"/>
            <a:ext cx="9767867" cy="24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gsw-FR" sz="2000" noProof="0" dirty="0"/>
              <a:t>I would like to express my heartfelt gratitude to </a:t>
            </a:r>
            <a:r>
              <a:rPr lang="gsw-FR" sz="2000" b="1" noProof="0" dirty="0"/>
              <a:t>Edunet Foundation</a:t>
            </a:r>
            <a:r>
              <a:rPr lang="gsw-FR" sz="2000" noProof="0" dirty="0"/>
              <a:t> for providing this wonderful opportunity to be part of the </a:t>
            </a:r>
            <a:r>
              <a:rPr lang="gsw-FR" sz="2000" b="1" noProof="0" dirty="0"/>
              <a:t>6-week Internship in collaboration with IBM</a:t>
            </a:r>
            <a:r>
              <a:rPr lang="gsw-FR" sz="2000" noProof="0" dirty="0"/>
              <a:t>. This journey has been incredibly enriching, allowing me to explore real-world cybersecurity concepts like steganography in depth. I sincerely thank all the mentors, coordinators, and organizers who guided and supported me throughout. This experience has truly enhanced my technical and professional skills, and I'm thankful to be a part of this learning community.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26827" y="1618800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3444" indent="0">
              <a:buNone/>
            </a:pPr>
            <a:r>
              <a:rPr lang="gsw-FR" sz="2000" b="1" noProof="0" dirty="0"/>
              <a:t>Project Overview – Steganography: Hiding Messages in an Image</a:t>
            </a:r>
            <a:endParaRPr lang="gsw-FR" sz="2000" noProof="0" dirty="0"/>
          </a:p>
          <a:p>
            <a:pPr marL="123444" indent="0">
              <a:buNone/>
            </a:pPr>
            <a:r>
              <a:rPr lang="gsw-FR" sz="2000" noProof="0" dirty="0"/>
              <a:t>This project is all about implementing </a:t>
            </a:r>
            <a:r>
              <a:rPr lang="gsw-FR" sz="2000" b="1" noProof="0" dirty="0"/>
              <a:t>image-based steganography</a:t>
            </a:r>
            <a:r>
              <a:rPr lang="gsw-FR" sz="2000" noProof="0" dirty="0"/>
              <a:t>, a powerful technique that hides secret messages within digital images without changing how they look. We developed a </a:t>
            </a:r>
            <a:r>
              <a:rPr lang="gsw-FR" sz="2000" b="1" noProof="0" dirty="0"/>
              <a:t>Python GUI tool</a:t>
            </a:r>
            <a:r>
              <a:rPr lang="gsw-FR" sz="2000" noProof="0" dirty="0"/>
              <a:t> using Tkinter and PIL that allows users to </a:t>
            </a:r>
            <a:r>
              <a:rPr lang="gsw-FR" sz="2000" b="1" noProof="0" dirty="0"/>
              <a:t>encrypt (hide)</a:t>
            </a:r>
            <a:r>
              <a:rPr lang="gsw-FR" sz="2000" noProof="0" dirty="0"/>
              <a:t> and </a:t>
            </a:r>
            <a:r>
              <a:rPr lang="gsw-FR" sz="2000" b="1" noProof="0" dirty="0"/>
              <a:t>decrypt (reveal)</a:t>
            </a:r>
            <a:r>
              <a:rPr lang="gsw-FR" sz="2000" noProof="0" dirty="0"/>
              <a:t> secret messages in just a few clicks. The system uses the </a:t>
            </a:r>
            <a:r>
              <a:rPr lang="gsw-FR" sz="2000" b="1" noProof="0" dirty="0"/>
              <a:t>Least Significant Bit (LSB)</a:t>
            </a:r>
            <a:r>
              <a:rPr lang="gsw-FR" sz="2000" noProof="0" dirty="0"/>
              <a:t> method to embed data into image pixels, ensuring the original image remains visually unchanged. Our goal was to demonstrate how </a:t>
            </a:r>
            <a:r>
              <a:rPr lang="gsw-FR" sz="2000" b="1" noProof="0" dirty="0"/>
              <a:t>data security and privacy</a:t>
            </a:r>
            <a:r>
              <a:rPr lang="gsw-FR" sz="2000" noProof="0" dirty="0"/>
              <a:t> can be enhanced using </a:t>
            </a:r>
            <a:r>
              <a:rPr lang="gsw-FR" sz="2000" b="1" noProof="0" dirty="0"/>
              <a:t>creative image manipulation techniques</a:t>
            </a:r>
            <a:r>
              <a:rPr lang="gsw-FR" sz="2000" noProof="0" dirty="0"/>
              <a:t>. Through this, we’ve also explored real-world concepts in cybersecurity, encryption, and digital forensics.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r>
              <a:rPr lang="gsw-FR" noProof="0" dirty="0"/>
              <a:t>The development of this steganography tool follows a structured and modular approach to ensure clarity, scalability, and ease of use. The system is designed to allow users to </a:t>
            </a:r>
            <a:r>
              <a:rPr lang="gsw-FR" b="1" noProof="0" dirty="0"/>
              <a:t>encrypt and decrypt messages within images using a graphical interface</a:t>
            </a:r>
            <a:r>
              <a:rPr lang="gsw-FR" noProof="0" dirty="0"/>
              <a:t>, with minimal technical effort required from the user.</a:t>
            </a:r>
          </a:p>
          <a:p>
            <a:r>
              <a:rPr lang="gsw-FR" b="1" noProof="0" dirty="0"/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Operating System:</a:t>
            </a:r>
            <a:r>
              <a:rPr lang="gsw-FR" noProof="0" dirty="0"/>
              <a:t> Windows / Linux /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Python Version:</a:t>
            </a:r>
            <a:r>
              <a:rPr lang="gsw-FR" noProof="0" dirty="0"/>
              <a:t> Python 3.7 or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RAM:</a:t>
            </a:r>
            <a:r>
              <a:rPr lang="gsw-FR" noProof="0" dirty="0"/>
              <a:t> Minimum 2 GB (4 GB recommended for smooth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Storage:</a:t>
            </a:r>
            <a:r>
              <a:rPr lang="gsw-FR" noProof="0" dirty="0"/>
              <a:t> Minimum 100 MB free disk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Image Format Support:</a:t>
            </a:r>
            <a:r>
              <a:rPr lang="gsw-FR" noProof="0" dirty="0"/>
              <a:t> PNG, JPEG, JPG</a:t>
            </a:r>
          </a:p>
          <a:p>
            <a:r>
              <a:rPr lang="gsw-FR" b="1" noProof="0" dirty="0"/>
              <a:t>Libraries Required to Build the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Tkinter:</a:t>
            </a:r>
            <a:r>
              <a:rPr lang="gsw-FR" noProof="0" dirty="0"/>
              <a:t> For designing the user-friendly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PIL (Pillow):</a:t>
            </a:r>
            <a:r>
              <a:rPr lang="gsw-FR" noProof="0" dirty="0"/>
              <a:t> For image processing and pixel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gsw-FR" b="1" noProof="0" dirty="0"/>
              <a:t>filedialog &amp; messagebox (from Tkinter):</a:t>
            </a:r>
            <a:r>
              <a:rPr lang="gsw-FR" noProof="0" dirty="0"/>
              <a:t> For file browsing and user notifications</a:t>
            </a:r>
          </a:p>
          <a:p>
            <a:r>
              <a:rPr lang="gsw-FR" noProof="0" dirty="0"/>
              <a:t>This system ensures </a:t>
            </a:r>
            <a:r>
              <a:rPr lang="gsw-FR" b="1" noProof="0" dirty="0"/>
              <a:t>minimal dependencies</a:t>
            </a:r>
            <a:r>
              <a:rPr lang="gsw-FR" noProof="0" dirty="0"/>
              <a:t>, making it easy to deploy and use even on low-end machines. The use of Python and open-source libraries also ensures </a:t>
            </a:r>
            <a:r>
              <a:rPr lang="gsw-FR" b="1" noProof="0" dirty="0"/>
              <a:t>cross-platform compatibility and customization flexibility</a:t>
            </a:r>
            <a:r>
              <a:rPr lang="gsw-FR" noProof="0" dirty="0"/>
              <a:t>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464460" y="1232556"/>
            <a:ext cx="11374102" cy="520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123444" indent="0">
              <a:buNone/>
            </a:pPr>
            <a:r>
              <a:rPr lang="en-US" sz="1900" dirty="0"/>
              <a:t>The project is based on image steganography, where a secret message is hidden within a digital image in such a way that</a:t>
            </a:r>
          </a:p>
          <a:p>
            <a:pPr marL="123444" indent="0">
              <a:buNone/>
            </a:pPr>
            <a:r>
              <a:rPr lang="en-US" sz="1900" dirty="0"/>
              <a:t> the human eye cannot detect any changes. This is achieved by altering the </a:t>
            </a:r>
            <a:r>
              <a:rPr lang="en-US" sz="1900" b="1" dirty="0"/>
              <a:t>Least Significant Bit (LSB)</a:t>
            </a:r>
            <a:r>
              <a:rPr lang="en-US" sz="1900" dirty="0"/>
              <a:t> of pixel values in</a:t>
            </a:r>
          </a:p>
          <a:p>
            <a:pPr marL="123444" indent="0">
              <a:buNone/>
            </a:pPr>
            <a:r>
              <a:rPr lang="en-US" sz="1900" dirty="0"/>
              <a:t> the image.</a:t>
            </a:r>
          </a:p>
          <a:p>
            <a:pPr marL="123444" indent="0">
              <a:buNone/>
            </a:pPr>
            <a:r>
              <a:rPr lang="en-US" sz="1900" dirty="0"/>
              <a:t>The process is divided into two major phases:</a:t>
            </a:r>
          </a:p>
          <a:p>
            <a:pPr marL="123444" indent="0">
              <a:buNone/>
            </a:pPr>
            <a:r>
              <a:rPr lang="en-US" sz="1900" b="1" dirty="0"/>
              <a:t>🔐 Encryption Phase: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user inputs a secret message and selects a cover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message is converted into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Each binary bit is embedded into the red channel’s LSB of image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A special binary delimiter is added to mark the end of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result is a new image file that visually looks unchanged but contains hidden data.</a:t>
            </a:r>
          </a:p>
          <a:p>
            <a:pPr marL="123444" indent="0">
              <a:buNone/>
            </a:pPr>
            <a:r>
              <a:rPr lang="en-US" sz="1900" b="1" dirty="0"/>
              <a:t>🔓 Decryption Phase: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encoded image is loaded through a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system reads the LSBs from the red channel of each pixel.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It continues until the delimiter is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binary data is then grouped into bytes and converted back into readable text.</a:t>
            </a:r>
          </a:p>
          <a:p>
            <a:pPr marL="123444" indent="0">
              <a:buNone/>
            </a:pPr>
            <a:r>
              <a:rPr lang="en-US" sz="1900" dirty="0"/>
              <a:t>This approach uses a lightweight and intuitive Python GUI, ensuring accessibility and simplicity while highlighting real-world</a:t>
            </a:r>
          </a:p>
          <a:p>
            <a:pPr marL="123444" indent="0">
              <a:buNone/>
            </a:pPr>
            <a:r>
              <a:rPr lang="en-US" sz="1900" dirty="0"/>
              <a:t>data hiding techniques. The algorithm ensures that image quality is preserved while the confidentiality of the message is</a:t>
            </a:r>
          </a:p>
          <a:p>
            <a:pPr marL="123444" indent="0">
              <a:buNone/>
            </a:pPr>
            <a:r>
              <a:rPr lang="en-US" sz="1900" dirty="0"/>
              <a:t> maintained.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539A-DBF1-22B5-E76F-91233145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070FE-B9DD-EEA8-A49F-1048BC7F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391479"/>
            <a:ext cx="5194800" cy="3336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3224-7DB9-DA25-3C58-257C9D0077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039" y="1391479"/>
            <a:ext cx="5194800" cy="32194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F1A23-1A3F-A53C-91EB-E933CC054ABE}"/>
              </a:ext>
            </a:extLst>
          </p:cNvPr>
          <p:cNvSpPr txBox="1"/>
          <p:nvPr/>
        </p:nvSpPr>
        <p:spPr>
          <a:xfrm>
            <a:off x="790370" y="4952674"/>
            <a:ext cx="9744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-apple-system"/>
              </a:rPr>
              <a:t>GITHUB LINK :  </a:t>
            </a:r>
            <a:r>
              <a:rPr lang="en-US" b="1" u="sng" dirty="0">
                <a:solidFill>
                  <a:srgbClr val="FF0000"/>
                </a:solidFill>
                <a:latin typeface="-apple-system"/>
              </a:rPr>
              <a:t>https://github.com/ganapati113/Edunet-Foundation-Steganogarphy-Hiding-Information-In-the-Image.git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6AADF-F30D-F8FC-6101-AC893380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1" y="1222558"/>
            <a:ext cx="11029500" cy="36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BB02D-41EA-26C7-3239-03E758A5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391479"/>
            <a:ext cx="5194800" cy="39386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C0D1-78D7-A6EE-B3F9-8423DA935B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039" y="1391479"/>
            <a:ext cx="5052872" cy="39618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2EC71-4735-B18D-1FDD-782B551E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39" y="1391479"/>
            <a:ext cx="5052872" cy="3961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AC241-33CC-7EC7-AB95-83E435358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1391479"/>
            <a:ext cx="5194800" cy="3938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E1F1-70DC-4223-0503-F21381A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679E-ACC3-5B1D-A981-6B1C2774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391479"/>
            <a:ext cx="5194800" cy="35793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C8716-0D18-770F-9A09-EDAE1A96CE2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039" y="1391479"/>
            <a:ext cx="5194800" cy="33665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34B37-D69C-56AC-A5BA-50527C1D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1" y="1391478"/>
            <a:ext cx="5295961" cy="357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109A8-3980-E35E-CE82-5313166E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93" y="1391478"/>
            <a:ext cx="5194800" cy="33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581191" y="1302026"/>
            <a:ext cx="11169821" cy="485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123444" indent="0">
              <a:buNone/>
            </a:pPr>
            <a:r>
              <a:rPr lang="en-US" sz="2800" dirty="0"/>
              <a:t>In this project, we successfully demonstrated the use of steganography to hide and retrieve secret messages within digital </a:t>
            </a:r>
          </a:p>
          <a:p>
            <a:pPr marL="123444" indent="0">
              <a:buNone/>
            </a:pPr>
            <a:r>
              <a:rPr lang="en-US" sz="2800" dirty="0"/>
              <a:t> images. By using the </a:t>
            </a:r>
            <a:r>
              <a:rPr lang="en-US" sz="2800" b="1" dirty="0"/>
              <a:t>Least Significant Bit (LSB)</a:t>
            </a:r>
            <a:r>
              <a:rPr lang="en-US" sz="2800" dirty="0"/>
              <a:t> technique, the project ensured that the image's visual integrity was</a:t>
            </a:r>
          </a:p>
          <a:p>
            <a:pPr marL="123444" indent="0">
              <a:buNone/>
            </a:pPr>
            <a:r>
              <a:rPr lang="en-US" sz="2800" dirty="0"/>
              <a:t> maintained while securing confidential data within its pixels.</a:t>
            </a:r>
          </a:p>
          <a:p>
            <a:pPr marL="123444" indent="0">
              <a:buNone/>
            </a:pPr>
            <a:r>
              <a:rPr lang="en-US" sz="2800" b="1" dirty="0"/>
              <a:t>The system proved effective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Concealing data without altering image quality,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Ensuring easy encryption/decryption via a user-friendly Python GUI,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Providing hands-on understanding of image processing, data security, and basic encryption.</a:t>
            </a:r>
          </a:p>
          <a:p>
            <a:pPr marL="123444" indent="0">
              <a:buNone/>
            </a:pPr>
            <a:r>
              <a:rPr lang="en-US" sz="2800" b="1" dirty="0"/>
              <a:t>Challenges Encountered: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Managing image formats and pixel limits for larger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Ensuring message integrity during encoding and decoding.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Handling image resizing and format conversion without data loss.</a:t>
            </a:r>
          </a:p>
          <a:p>
            <a:pPr marL="123444" indent="0">
              <a:buNone/>
            </a:pPr>
            <a:r>
              <a:rPr lang="en-US" sz="2800" b="1" dirty="0"/>
              <a:t>Potential Improvements: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Supporting more image channels (Green, Blue) for better data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Adding password protection and data compression.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Expanding to multimedia steganography (audio/video) and cloud integration.</a:t>
            </a:r>
          </a:p>
          <a:p>
            <a:pPr marL="123444" indent="0">
              <a:buNone/>
            </a:pPr>
            <a:r>
              <a:rPr lang="en-US" sz="2800" dirty="0"/>
              <a:t>This project lays a strong foundation for real-world applications in secure communication, cybersecurity training, and digital forensics.</a:t>
            </a:r>
          </a:p>
          <a:p>
            <a:pPr marL="305435" lvl="0" indent="-141858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1230</Words>
  <Application>Microsoft Office PowerPoint</Application>
  <PresentationFormat>Widescreen</PresentationFormat>
  <Paragraphs>96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Franklin Gothic</vt:lpstr>
      <vt:lpstr>Libre Franklin</vt:lpstr>
      <vt:lpstr>Noto Sans Symbols</vt:lpstr>
      <vt:lpstr>DividendVTI</vt:lpstr>
      <vt:lpstr>🕵️‍♂️ Steganogarphy Hiding Information In the Image 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 would like to express my heartfelt gratitude to Edunet Foundation for providing this wonderful opportunity to be part of the 6-week Internship in collaboration with IBM. This journey has been incredibly enriching, allowing me to explore real-world cybersecurity concepts like steganography in depth. I sincerely thank all the mentors, coordinators, and organizers who guided and supported me throughout. This experience has truly enhanced my technical and professional skills, and I'm thankful to be a part of this learning community.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 Ganapati</dc:creator>
  <cp:lastModifiedBy>N Ganapati</cp:lastModifiedBy>
  <cp:revision>2</cp:revision>
  <dcterms:modified xsi:type="dcterms:W3CDTF">2025-06-23T11:20:16Z</dcterms:modified>
</cp:coreProperties>
</file>