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2" r:id="rId12"/>
    <p:sldId id="27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290233"/>
            <a:ext cx="8610600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Franklin Gothic Demi" panose="020B0703020102020204" pitchFamily="34" charset="0"/>
              </a:rPr>
              <a:t>STUDENT NAME: Ganasri</a:t>
            </a:r>
          </a:p>
          <a:p>
            <a:r>
              <a:rPr lang="en-US" sz="2000" dirty="0">
                <a:latin typeface="Franklin Gothic Demi" panose="020B0703020102020204" pitchFamily="34" charset="0"/>
              </a:rPr>
              <a:t>REGISTER NO AND NMID:2422K0187 &amp; asbru3124cs02</a:t>
            </a:r>
            <a:endParaRPr lang="en-US" sz="2000" dirty="0">
              <a:latin typeface="Franklin Gothic Demi" panose="020B0703020102020204" pitchFamily="34" charset="0"/>
              <a:cs typeface="Calibri"/>
            </a:endParaRPr>
          </a:p>
          <a:p>
            <a:r>
              <a:rPr lang="en-US" sz="2000" dirty="0">
                <a:latin typeface="Franklin Gothic Demi" panose="020B0703020102020204" pitchFamily="34" charset="0"/>
              </a:rPr>
              <a:t>DEPARTMENT: B.Sc CS</a:t>
            </a:r>
          </a:p>
          <a:p>
            <a:r>
              <a:rPr lang="en-US" sz="2000" dirty="0">
                <a:latin typeface="Franklin Gothic Demi" panose="020B0703020102020204" pitchFamily="34" charset="0"/>
              </a:rPr>
              <a:t>COLLEGE: Cheran Arts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47312-4A50-CE19-E56B-C1C777A52F44}"/>
              </a:ext>
            </a:extLst>
          </p:cNvPr>
          <p:cNvSpPr txBox="1"/>
          <p:nvPr/>
        </p:nvSpPr>
        <p:spPr>
          <a:xfrm>
            <a:off x="5185675" y="24718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>
              <a:latin typeface="Franklin Gothic Demi" panose="02000000000000000000" pitchFamily="2" charset="0"/>
              <a:ea typeface="Franklin Gothic Demi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35857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92D3E-0A6B-7CBB-C90D-8ECC2C0504EE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D6AF50-83D4-20C9-C8AC-2D7F4F7EC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86" y="1573617"/>
            <a:ext cx="5060049" cy="5078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35857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92D3E-0A6B-7CBB-C90D-8ECC2C0504EE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7D349D-1247-5F4B-DD39-7553D73A4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0" y="1617276"/>
            <a:ext cx="5088205" cy="50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9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35857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92D3E-0A6B-7CBB-C90D-8ECC2C0504EE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1BD5A9-6633-5DF9-058F-3EC7FCC2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88" y="1507534"/>
            <a:ext cx="5215523" cy="5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0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51E3E-91C6-F2F9-5A2F-A284EDFA5340}"/>
              </a:ext>
            </a:extLst>
          </p:cNvPr>
          <p:cNvSpPr txBox="1"/>
          <p:nvPr/>
        </p:nvSpPr>
        <p:spPr>
          <a:xfrm>
            <a:off x="575067" y="1367969"/>
            <a:ext cx="1002080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Demi" panose="020B0703020102020204" pitchFamily="34" charset="0"/>
              </a:rPr>
              <a:t>✅ Conclusion: </a:t>
            </a:r>
            <a:r>
              <a:rPr lang="en-US" sz="2000" dirty="0" err="1">
                <a:latin typeface="Franklin Gothic Demi" panose="020B0703020102020204" pitchFamily="34" charset="0"/>
              </a:rPr>
              <a:t>FitForge</a:t>
            </a:r>
            <a:r>
              <a:rPr lang="en-US" sz="2000" dirty="0">
                <a:latin typeface="Franklin Gothic Demi" panose="020B0703020102020204" pitchFamily="34" charset="0"/>
              </a:rPr>
              <a:t> Pro – Smart Fitness </a:t>
            </a:r>
            <a:r>
              <a:rPr lang="en-US" sz="2000" dirty="0" err="1">
                <a:latin typeface="Franklin Gothic Demi" panose="020B0703020102020204" pitchFamily="34" charset="0"/>
              </a:rPr>
              <a:t>CompanionFitForge</a:t>
            </a:r>
            <a:r>
              <a:rPr lang="en-US" sz="2000" dirty="0">
                <a:latin typeface="Franklin Gothic Demi" panose="020B0703020102020204" pitchFamily="34" charset="0"/>
              </a:rPr>
              <a:t> Pro stands as a testament to how simple web technologies can deliver powerful, user-centric solutions. By combining personalized workout generation with interactive timers, motivational support, and habit tracking, this project transforms the browser into a fitness coach—accessible to anyone, anywhere.</a:t>
            </a:r>
          </a:p>
          <a:p>
            <a:endParaRPr lang="en-US" sz="2000" dirty="0">
              <a:latin typeface="Franklin Gothic Demi" panose="020B0703020102020204" pitchFamily="34" charset="0"/>
            </a:endParaRPr>
          </a:p>
          <a:p>
            <a:r>
              <a:rPr lang="en-US" sz="2000" dirty="0">
                <a:latin typeface="Franklin Gothic Demi" panose="020B0703020102020204" pitchFamily="34" charset="0"/>
              </a:rPr>
              <a:t>Its clean design, responsive layout, and thoughtful features make it not just a tool, but a daily companion for users seeking consistency and motivation in their fitness journey.</a:t>
            </a:r>
          </a:p>
          <a:p>
            <a:endParaRPr lang="en-US" sz="2000" dirty="0">
              <a:latin typeface="Franklin Gothic Demi" panose="020B0703020102020204" pitchFamily="34" charset="0"/>
            </a:endParaRPr>
          </a:p>
          <a:p>
            <a:r>
              <a:rPr lang="en-US" sz="2000" dirty="0">
                <a:latin typeface="Franklin Gothic Demi" panose="020B0703020102020204" pitchFamily="34" charset="0"/>
              </a:rPr>
              <a:t>Whether you're a student, a remote worker, or a seasoned athlete, </a:t>
            </a:r>
            <a:r>
              <a:rPr lang="en-US" sz="2000" dirty="0" err="1">
                <a:latin typeface="Franklin Gothic Demi" panose="020B0703020102020204" pitchFamily="34" charset="0"/>
              </a:rPr>
              <a:t>FitForge</a:t>
            </a:r>
            <a:r>
              <a:rPr lang="en-US" sz="2000" dirty="0">
                <a:latin typeface="Franklin Gothic Demi" panose="020B0703020102020204" pitchFamily="34" charset="0"/>
              </a:rPr>
              <a:t> Pro adapts to your goals and keeps you moving </a:t>
            </a:r>
            <a:r>
              <a:rPr lang="en-US" sz="2000" dirty="0" err="1">
                <a:latin typeface="Franklin Gothic Demi" panose="020B0703020102020204" pitchFamily="34" charset="0"/>
              </a:rPr>
              <a:t>forward.This</a:t>
            </a:r>
            <a:r>
              <a:rPr lang="en-US" sz="2000" dirty="0">
                <a:latin typeface="Franklin Gothic Demi" panose="020B0703020102020204" pitchFamily="34" charset="0"/>
              </a:rPr>
              <a:t> project showcases the potential of front-end development to solve real-world problems with elegance and empathy—and it lays the foundation for future enhancements like voice control, calendar integration, and mobile app </a:t>
            </a:r>
            <a:r>
              <a:rPr lang="en-US" sz="2000" dirty="0" err="1">
                <a:latin typeface="Franklin Gothic Demi" panose="020B0703020102020204" pitchFamily="34" charset="0"/>
              </a:rPr>
              <a:t>deployment.FitForge</a:t>
            </a:r>
            <a:r>
              <a:rPr lang="en-US" sz="2000" dirty="0">
                <a:latin typeface="Franklin Gothic Demi" panose="020B0703020102020204" pitchFamily="34" charset="0"/>
              </a:rPr>
              <a:t> Pro isn’t just code—it’s commitment, creativity, and care, built into every rep. 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DD2F6-AE4C-27AD-790F-DF78E44017A4}"/>
              </a:ext>
            </a:extLst>
          </p:cNvPr>
          <p:cNvSpPr txBox="1"/>
          <p:nvPr/>
        </p:nvSpPr>
        <p:spPr>
          <a:xfrm>
            <a:off x="4828717" y="3429000"/>
            <a:ext cx="5767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3200" b="1">
                <a:latin typeface="Franklin Gothic Demi" panose="020B0703020102020204" pitchFamily="34" charset="0"/>
              </a:rPr>
              <a:t>FitForge Pro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04617" y="-5081"/>
            <a:ext cx="4688906" cy="7123755"/>
            <a:chOff x="7448612" y="0"/>
            <a:chExt cx="5014669" cy="6890558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3751" y="32558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8532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3FC19-976A-35CC-70E0-A58BFDC78749}"/>
              </a:ext>
            </a:extLst>
          </p:cNvPr>
          <p:cNvSpPr txBox="1"/>
          <p:nvPr/>
        </p:nvSpPr>
        <p:spPr>
          <a:xfrm>
            <a:off x="1638096" y="2194315"/>
            <a:ext cx="62409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400" b="1">
                <a:latin typeface="Franklin Gothic Demi" panose="020B0703020102020204" pitchFamily="34" charset="0"/>
              </a:rPr>
              <a:t>💡 Problem Statement</a:t>
            </a:r>
            <a:br>
              <a:rPr lang="en-US" sz="2400" b="1">
                <a:latin typeface="Franklin Gothic Demi" panose="020B0703020102020204" pitchFamily="34" charset="0"/>
              </a:rPr>
            </a:br>
            <a:r>
              <a:rPr lang="en-US" sz="2400" b="1">
                <a:latin typeface="Franklin Gothic Demi" panose="020B0703020102020204" pitchFamily="34" charset="0"/>
              </a:rPr>
              <a:t>Many people struggle to maintain a consistent workout routine due to lack of structure, motivation, or time. FitForge Pro solves this by offering a guided, interactive experience that adapts to the user's goals and schedule.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D6D54-D8FD-5901-6646-FE85B76E3407}"/>
              </a:ext>
            </a:extLst>
          </p:cNvPr>
          <p:cNvSpPr txBox="1"/>
          <p:nvPr/>
        </p:nvSpPr>
        <p:spPr>
          <a:xfrm>
            <a:off x="1178502" y="2009775"/>
            <a:ext cx="8356023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400">
                <a:latin typeface="Franklin Gothic Demi" panose="020B0703020102020204" pitchFamily="34" charset="0"/>
              </a:rPr>
              <a:t>🎯 Project Overview</a:t>
            </a:r>
            <a:br>
              <a:rPr lang="en-US" sz="2400">
                <a:latin typeface="Franklin Gothic Demi" panose="020B0703020102020204" pitchFamily="34" charset="0"/>
              </a:rPr>
            </a:br>
            <a:r>
              <a:rPr lang="en-US" sz="2400">
                <a:latin typeface="Franklin Gothic Demi" panose="020B0703020102020204" pitchFamily="34" charset="0"/>
              </a:rPr>
              <a:t>FitForge Pro is a responsive, browser-based fitness app that generates personalized workout routines based on user preferences. It includes built-in timers, rest intervals, motivational quotes, and streak tracking to encourage consistency and engagement. Designed with a clean UI and mobile-first approach, FitForge Pro empowers users to stay active without needing a gym or trainer.</a:t>
            </a:r>
            <a:br>
              <a:rPr lang="en-US" sz="2400">
                <a:latin typeface="Franklin Gothic Demi" panose="020B0703020102020204" pitchFamily="34" charset="0"/>
              </a:rPr>
            </a:br>
            <a:br>
              <a:rPr lang="en-US" sz="2400">
                <a:latin typeface="Franklin Gothic Demi" panose="020B0703020102020204" pitchFamily="34" charset="0"/>
              </a:rPr>
            </a:br>
            <a:endParaRPr lang="en-US" sz="2400"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B220-055E-3815-891C-DAB9232D9A6F}"/>
              </a:ext>
            </a:extLst>
          </p:cNvPr>
          <p:cNvSpPr txBox="1"/>
          <p:nvPr/>
        </p:nvSpPr>
        <p:spPr>
          <a:xfrm>
            <a:off x="3521073" y="2019300"/>
            <a:ext cx="34893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Franklin Gothic Demi" panose="020B0703020102020204" pitchFamily="34" charset="0"/>
              </a:rPr>
              <a:t>👨‍💼 Professionals  </a:t>
            </a:r>
          </a:p>
          <a:p>
            <a:r>
              <a:rPr lang="en-US">
                <a:latin typeface="Franklin Gothic Demi" panose="020B0703020102020204" pitchFamily="34" charset="0"/>
              </a:rPr>
              <a:t>👩‍🎓 Students  </a:t>
            </a:r>
          </a:p>
          <a:p>
            <a:r>
              <a:rPr lang="en-US">
                <a:latin typeface="Franklin Gothic Demi" panose="020B0703020102020204" pitchFamily="34" charset="0"/>
              </a:rPr>
              <a:t>🏃‍♂️ Fitness Enthusiasts  </a:t>
            </a:r>
          </a:p>
          <a:p>
            <a:r>
              <a:rPr lang="en-US">
                <a:latin typeface="Franklin Gothic Demi" panose="020B0703020102020204" pitchFamily="34" charset="0"/>
              </a:rPr>
              <a:t>👩‍💻 Remote Workers  </a:t>
            </a:r>
          </a:p>
          <a:p>
            <a:r>
              <a:rPr lang="en-US">
                <a:latin typeface="Franklin Gothic Demi" panose="020B0703020102020204" pitchFamily="34" charset="0"/>
              </a:rPr>
              <a:t>🧘 Mindfulness Practitioners  </a:t>
            </a:r>
          </a:p>
          <a:p>
            <a:r>
              <a:rPr lang="en-US">
                <a:latin typeface="Franklin Gothic Demi" panose="020B0703020102020204" pitchFamily="34" charset="0"/>
              </a:rPr>
              <a:t>👨‍👩‍👧‍👦 Families  </a:t>
            </a:r>
          </a:p>
          <a:p>
            <a:r>
              <a:rPr lang="en-US">
                <a:latin typeface="Franklin Gothic Demi" panose="020B0703020102020204" pitchFamily="34" charset="0"/>
              </a:rPr>
              <a:t>🧑‍🦳 Seniors  </a:t>
            </a:r>
          </a:p>
          <a:p>
            <a:r>
              <a:rPr lang="en-US">
                <a:latin typeface="Franklin Gothic Demi" panose="020B0703020102020204" pitchFamily="34" charset="0"/>
              </a:rPr>
              <a:t>🧑‍🦽 People with limited mobility  📱 Mobile Users  </a:t>
            </a:r>
          </a:p>
          <a:p>
            <a:r>
              <a:rPr lang="en-US">
                <a:latin typeface="Franklin Gothic Demi" panose="020B0703020102020204" pitchFamily="34" charset="0"/>
              </a:rPr>
              <a:t>🌍 Global Audience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A8688-3F4E-C45C-44C9-21FB7F0B0E4F}"/>
              </a:ext>
            </a:extLst>
          </p:cNvPr>
          <p:cNvSpPr txBox="1"/>
          <p:nvPr/>
        </p:nvSpPr>
        <p:spPr>
          <a:xfrm>
            <a:off x="2819400" y="2122524"/>
            <a:ext cx="6100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000" dirty="0">
                <a:latin typeface="Franklin Gothic Demi" panose="020B0703020102020204" pitchFamily="34" charset="0"/>
              </a:rPr>
              <a:t>🧱 HTML :</a:t>
            </a: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HTML provides the structure of your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F0B96-65F2-3C25-8654-22B78334BC7F}"/>
              </a:ext>
            </a:extLst>
          </p:cNvPr>
          <p:cNvSpPr txBox="1"/>
          <p:nvPr/>
        </p:nvSpPr>
        <p:spPr>
          <a:xfrm>
            <a:off x="2819400" y="2933634"/>
            <a:ext cx="5967641" cy="72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000" dirty="0">
                <a:latin typeface="Franklin Gothic Demi" panose="020B0703020102020204" pitchFamily="34" charset="0"/>
              </a:rPr>
              <a:t>🎨 CSS :</a:t>
            </a: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CSS handles the presentation and layout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A5DC2-2413-943A-32F4-9A9CB17E5A3F}"/>
              </a:ext>
            </a:extLst>
          </p:cNvPr>
          <p:cNvSpPr txBox="1"/>
          <p:nvPr/>
        </p:nvSpPr>
        <p:spPr>
          <a:xfrm rot="10800000" flipV="1">
            <a:off x="2819400" y="3731598"/>
            <a:ext cx="623658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000" dirty="0">
                <a:latin typeface="Franklin Gothic Demi" panose="020B0703020102020204" pitchFamily="34" charset="0"/>
              </a:rPr>
              <a:t>⚙️ JavaScript :</a:t>
            </a: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JavaScript powers the interactivity and logic.</a:t>
            </a:r>
            <a:br>
              <a:rPr lang="en-US" sz="2000" dirty="0">
                <a:latin typeface="Franklin Gothic Demi" panose="020B070302010202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6EB3E-8F29-A79F-A2BA-3CC860C32FC5}"/>
              </a:ext>
            </a:extLst>
          </p:cNvPr>
          <p:cNvSpPr txBox="1"/>
          <p:nvPr/>
        </p:nvSpPr>
        <p:spPr>
          <a:xfrm rot="11530600">
            <a:off x="6738201" y="81807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19C0B-CC03-083E-83BA-EA0477AD756A}"/>
              </a:ext>
            </a:extLst>
          </p:cNvPr>
          <p:cNvSpPr txBox="1"/>
          <p:nvPr/>
        </p:nvSpPr>
        <p:spPr>
          <a:xfrm>
            <a:off x="1609573" y="1579543"/>
            <a:ext cx="867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D250D9-113D-08A2-EE43-FCD3053DF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7969"/>
              </p:ext>
            </p:extLst>
          </p:nvPr>
        </p:nvGraphicFramePr>
        <p:xfrm>
          <a:off x="1198012" y="1118551"/>
          <a:ext cx="9384415" cy="537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139">
                  <a:extLst>
                    <a:ext uri="{9D8B030D-6E8A-4147-A177-3AD203B41FA5}">
                      <a16:colId xmlns:a16="http://schemas.microsoft.com/office/drawing/2014/main" val="3876164863"/>
                    </a:ext>
                  </a:extLst>
                </a:gridCol>
                <a:gridCol w="6256276">
                  <a:extLst>
                    <a:ext uri="{9D8B030D-6E8A-4147-A177-3AD203B41FA5}">
                      <a16:colId xmlns:a16="http://schemas.microsoft.com/office/drawing/2014/main" val="1415343547"/>
                    </a:ext>
                  </a:extLst>
                </a:gridCol>
              </a:tblGrid>
              <a:tr h="425319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4963"/>
                  </a:ext>
                </a:extLst>
              </a:tr>
              <a:tr h="592719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Hero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 attention with branding, tagline, and visual identity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50648"/>
                  </a:ext>
                </a:extLst>
              </a:tr>
              <a:tr h="744307">
                <a:tc>
                  <a:txBody>
                    <a:bodyPr/>
                    <a:lstStyle/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Overview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 the app’s purpose and value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95225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r>
                        <a:rPr lang="en-US" dirty="0"/>
                        <a:t>Problem &amp;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the challenge and how </a:t>
                      </a:r>
                      <a:r>
                        <a:rPr lang="en-US" dirty="0" err="1"/>
                        <a:t>FitForge</a:t>
                      </a:r>
                      <a:r>
                        <a:rPr lang="en-US" dirty="0"/>
                        <a:t> Pro solves it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76017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Features Showcase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core features with visuals and 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49235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UI/UX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Display design decisions, wireframes, and responsiveness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80765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r>
                        <a:rPr lang="en-US" dirty="0"/>
                        <a:t>Tech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technologies used with icons or badges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54725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Demo &amp; 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interactive demo or static previews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81003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r>
                        <a:rPr lang="en-US" dirty="0"/>
                        <a:t>Challenges &amp; Learnings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development hurdles and how you overcame them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68367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r>
                        <a:rPr lang="en-US" dirty="0"/>
                        <a:t>Future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Outline planned enhancements or scalability ideas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64259"/>
                  </a:ext>
                </a:extLst>
              </a:tr>
              <a:tr h="425319">
                <a:tc>
                  <a:txBody>
                    <a:bodyPr/>
                    <a:lstStyle/>
                    <a:p>
                      <a:r>
                        <a:rPr lang="en-US" dirty="0"/>
                        <a:t>Contact &amp;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Invite collaboration or feedback with links to GitHub, LinkedIn,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61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A36C3-1002-413B-26BC-290F3951465D}"/>
              </a:ext>
            </a:extLst>
          </p:cNvPr>
          <p:cNvSpPr txBox="1"/>
          <p:nvPr/>
        </p:nvSpPr>
        <p:spPr>
          <a:xfrm>
            <a:off x="1114476" y="1553723"/>
            <a:ext cx="92030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000" dirty="0">
                <a:latin typeface="Franklin Gothic Demi" panose="020B0703020102020204" pitchFamily="34" charset="0"/>
              </a:rPr>
              <a:t>Features And Functionality :</a:t>
            </a:r>
          </a:p>
          <a:p>
            <a:pPr rtl="0">
              <a:buNone/>
            </a:pP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- 🎯 Workout Generator: Choose type (cardio, strength, flexibility) and duration</a:t>
            </a:r>
          </a:p>
          <a:p>
            <a:pPr rtl="0">
              <a:buNone/>
            </a:pPr>
            <a:r>
              <a:rPr lang="en-US" sz="2000" dirty="0">
                <a:latin typeface="Franklin Gothic Demi" panose="020B0703020102020204" pitchFamily="34" charset="0"/>
              </a:rPr>
              <a:t> </a:t>
            </a: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- ⏱️ Timers &amp; Rest Intervals: 30s exercise + 15s rest with live countdown </a:t>
            </a:r>
          </a:p>
          <a:p>
            <a:pPr rtl="0">
              <a:buNone/>
            </a:pP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- 💬 Motivational Quotes: Random quote to inspire each session </a:t>
            </a:r>
          </a:p>
          <a:p>
            <a:pPr rtl="0">
              <a:buNone/>
            </a:pP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- 🔥 Streak Tracker: Tracks daily workout streak using </a:t>
            </a:r>
            <a:r>
              <a:rPr lang="en-US" sz="2000" dirty="0" err="1">
                <a:latin typeface="Franklin Gothic Demi" panose="020B0703020102020204" pitchFamily="34" charset="0"/>
              </a:rPr>
              <a:t>localStorage</a:t>
            </a:r>
            <a:r>
              <a:rPr lang="en-US" sz="2000" dirty="0">
                <a:latin typeface="Franklin Gothic Demi" panose="020B0703020102020204" pitchFamily="34" charset="0"/>
              </a:rPr>
              <a:t> </a:t>
            </a:r>
          </a:p>
          <a:p>
            <a:pPr rtl="0">
              <a:buNone/>
            </a:pP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- 📱 Responsive Design: Optimized for mobile and desktop </a:t>
            </a:r>
          </a:p>
          <a:p>
            <a:pPr rtl="0">
              <a:buNone/>
            </a:pPr>
            <a:br>
              <a:rPr lang="en-US" sz="2000" dirty="0">
                <a:latin typeface="Franklin Gothic Demi" panose="020B0703020102020204" pitchFamily="34" charset="0"/>
              </a:rPr>
            </a:br>
            <a:r>
              <a:rPr lang="en-US" sz="2000" dirty="0">
                <a:latin typeface="Franklin Gothic Demi" panose="020B0703020102020204" pitchFamily="34" charset="0"/>
              </a:rPr>
              <a:t>- 🎨 Modern UI: Clean, intuitive interface with clear hierarchy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 Sabari Anand</cp:lastModifiedBy>
  <cp:revision>25</cp:revision>
  <dcterms:created xsi:type="dcterms:W3CDTF">2024-03-29T15:07:22Z</dcterms:created>
  <dcterms:modified xsi:type="dcterms:W3CDTF">2025-08-31T02:47:22Z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