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3" r:id="rId5"/>
    <p:sldId id="259" r:id="rId6"/>
    <p:sldId id="257" r:id="rId7"/>
    <p:sldId id="258" r:id="rId8"/>
    <p:sldId id="261" r:id="rId9"/>
    <p:sldId id="264" r:id="rId10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ia Geraskina" initials="AG" lastIdx="1" clrIdx="0">
    <p:extLst>
      <p:ext uri="{19B8F6BF-5375-455C-9EA6-DF929625EA0E}">
        <p15:presenceInfo xmlns:p15="http://schemas.microsoft.com/office/powerpoint/2012/main" userId="Anastasia Gerask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F6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0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30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6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54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447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13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4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22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210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82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84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CD43-9B04-4D1E-B6EC-FB22514B6C77}" type="datetimeFigureOut">
              <a:rPr lang="nl-NL" smtClean="0"/>
              <a:t>21-10-2019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BF99-28ED-486F-B31E-462818936E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7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DA115D7-E20D-4830-9954-B17EBEEB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32" y="3067663"/>
            <a:ext cx="5305497" cy="5305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AB1155-2CFF-46EA-9ED3-31AA6A4A4B54}"/>
              </a:ext>
            </a:extLst>
          </p:cNvPr>
          <p:cNvSpPr txBox="1"/>
          <p:nvPr/>
        </p:nvSpPr>
        <p:spPr>
          <a:xfrm>
            <a:off x="439989" y="1642272"/>
            <a:ext cx="9919782" cy="10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299" b="1" dirty="0">
                <a:solidFill>
                  <a:srgbClr val="404040"/>
                </a:solidFill>
                <a:latin typeface="Constantia" panose="02030602050306030303" pitchFamily="18" charset="0"/>
              </a:rPr>
              <a:t>CV Tuesdays</a:t>
            </a:r>
          </a:p>
        </p:txBody>
      </p:sp>
    </p:spTree>
    <p:extLst>
      <p:ext uri="{BB962C8B-B14F-4D97-AF65-F5344CB8AC3E}">
        <p14:creationId xmlns:p14="http://schemas.microsoft.com/office/powerpoint/2010/main" val="66053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DA115D7-E20D-4830-9954-B17EBEEB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603" y="162231"/>
            <a:ext cx="2227008" cy="22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7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view | Clipart Panda - Free Clipart Images">
            <a:extLst>
              <a:ext uri="{FF2B5EF4-FFF2-40B4-BE49-F238E27FC236}">
                <a16:creationId xmlns:a16="http://schemas.microsoft.com/office/drawing/2014/main" id="{AC329F59-7638-45BD-B015-23F3EB9D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9148" l="1212" r="97344">
                        <a14:foregroundMark x1="19944" y1="21107" x2="18267" y2="52007"/>
                        <a14:foregroundMark x1="18267" y1="52007" x2="20969" y2="72141"/>
                        <a14:foregroundMark x1="20969" y1="72141" x2="38444" y2="76217"/>
                        <a14:foregroundMark x1="38444" y1="76217" x2="40820" y2="82725"/>
                        <a14:foregroundMark x1="40820" y1="82725" x2="40820" y2="93491"/>
                        <a14:foregroundMark x1="51212" y1="71898" x2="51911" y2="92397"/>
                        <a14:foregroundMark x1="35228" y1="65146" x2="45620" y2="64964"/>
                        <a14:foregroundMark x1="45620" y1="64964" x2="59366" y2="64964"/>
                        <a14:foregroundMark x1="59366" y1="64964" x2="77726" y2="64051"/>
                        <a14:foregroundMark x1="97763" y1="42883" x2="93243" y2="77981"/>
                        <a14:foregroundMark x1="93243" y1="77981" x2="89189" y2="81691"/>
                        <a14:foregroundMark x1="89189" y1="81691" x2="75909" y2="83455"/>
                        <a14:foregroundMark x1="75909" y1="83455" x2="76608" y2="85827"/>
                        <a14:foregroundMark x1="79077" y1="81022" x2="79637" y2="94526"/>
                        <a14:foregroundMark x1="79637" y1="94526" x2="80988" y2="95073"/>
                        <a14:foregroundMark x1="74138" y1="97749" x2="84669" y2="95620"/>
                        <a14:foregroundMark x1="62535" y1="96350" x2="65051" y2="74696"/>
                        <a14:foregroundMark x1="65051" y1="74696" x2="69292" y2="70499"/>
                        <a14:foregroundMark x1="69292" y1="70499" x2="82526" y2="68370"/>
                        <a14:foregroundMark x1="82526" y1="68370" x2="86300" y2="44465"/>
                        <a14:foregroundMark x1="86300" y1="44465" x2="74790" y2="50000"/>
                        <a14:foregroundMark x1="74790" y1="50000" x2="66542" y2="56934"/>
                        <a14:foregroundMark x1="66542" y1="56934" x2="66076" y2="58029"/>
                        <a14:foregroundMark x1="83038" y1="25061" x2="83691" y2="31813"/>
                        <a14:foregroundMark x1="97390" y1="41241" x2="93802" y2="57664"/>
                        <a14:foregroundMark x1="2982" y1="40876" x2="5545" y2="58212"/>
                        <a14:foregroundMark x1="5545" y1="58212" x2="11370" y2="79440"/>
                        <a14:foregroundMark x1="11370" y1="79440" x2="33597" y2="82968"/>
                        <a14:foregroundMark x1="62675" y1="99209" x2="62954" y2="93674"/>
                        <a14:foregroundMark x1="1212" y1="40207" x2="4240" y2="46594"/>
                        <a14:backgroundMark x1="28285" y1="7056" x2="31454" y2="11010"/>
                        <a14:backgroundMark x1="31454" y1="11010" x2="34995" y2="23662"/>
                        <a14:backgroundMark x1="34995" y1="23662" x2="38164" y2="27859"/>
                        <a14:backgroundMark x1="38164" y1="27859" x2="41100" y2="21107"/>
                        <a14:backgroundMark x1="71156" y1="6326" x2="76794" y2="6934"/>
                        <a14:backgroundMark x1="76794" y1="6934" x2="78938" y2="12287"/>
                        <a14:backgroundMark x1="78938" y1="12287" x2="74790" y2="23236"/>
                        <a14:backgroundMark x1="74790" y1="23236" x2="71482" y2="28041"/>
                        <a14:backgroundMark x1="71482" y1="28041" x2="61137" y2="23418"/>
                        <a14:backgroundMark x1="61137" y1="23418" x2="54613" y2="11800"/>
                        <a14:backgroundMark x1="54613" y1="11800" x2="48229" y2="11131"/>
                        <a14:backgroundMark x1="54893" y1="9002" x2="54893" y2="15024"/>
                        <a14:backgroundMark x1="54893" y1="15024" x2="49581" y2="11740"/>
                        <a14:backgroundMark x1="49581" y1="11740" x2="48742" y2="10766"/>
                        <a14:backgroundMark x1="54473" y1="11314" x2="54334" y2="17214"/>
                        <a14:backgroundMark x1="54334" y1="17214" x2="57316" y2="21959"/>
                        <a14:backgroundMark x1="57316" y1="21959" x2="66542" y2="25365"/>
                        <a14:backgroundMark x1="66542" y1="25365" x2="72880" y2="25365"/>
                        <a14:backgroundMark x1="72880" y1="25365" x2="75116" y2="27676"/>
                        <a14:backgroundMark x1="29497" y1="9185" x2="30336" y2="26460"/>
                        <a14:backgroundMark x1="29497" y1="9185" x2="29124" y2="15268"/>
                        <a14:backgroundMark x1="29124" y1="15268" x2="31314" y2="20377"/>
                        <a14:backgroundMark x1="31314" y1="20377" x2="32246" y2="21290"/>
                        <a14:backgroundMark x1="35927" y1="23966" x2="40634" y2="25365"/>
                        <a14:backgroundMark x1="40634" y1="25365" x2="49068" y2="20499"/>
                        <a14:backgroundMark x1="49068" y1="20499" x2="49860" y2="19161"/>
                        <a14:backgroundMark x1="43430" y1="24148" x2="40680" y2="24878"/>
                        <a14:backgroundMark x1="73998" y1="24331" x2="74977" y2="28406"/>
                        <a14:backgroundMark x1="29217" y1="9002" x2="29077" y2="13260"/>
                        <a14:backgroundMark x1="35089" y1="23783" x2="39981" y2="25061"/>
                        <a14:backgroundMark x1="39981" y1="25061" x2="44921" y2="24027"/>
                        <a14:backgroundMark x1="44921" y1="24027" x2="48928" y2="20925"/>
                        <a14:backgroundMark x1="48928" y1="20925" x2="49441" y2="19161"/>
                        <a14:backgroundMark x1="60764" y1="24148" x2="65704" y2="25487"/>
                        <a14:backgroundMark x1="65704" y1="25487" x2="70224" y2="24027"/>
                        <a14:backgroundMark x1="70224" y1="24027" x2="70317" y2="23966"/>
                        <a14:backgroundMark x1="75116" y1="27555" x2="75396" y2="29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71" y="344230"/>
            <a:ext cx="2033998" cy="15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9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view | Clipart Panda - Free Clipart Images">
            <a:extLst>
              <a:ext uri="{FF2B5EF4-FFF2-40B4-BE49-F238E27FC236}">
                <a16:creationId xmlns:a16="http://schemas.microsoft.com/office/drawing/2014/main" id="{AC329F59-7638-45BD-B015-23F3EB9D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9148" l="1212" r="97344">
                        <a14:foregroundMark x1="19944" y1="21107" x2="18267" y2="52007"/>
                        <a14:foregroundMark x1="18267" y1="52007" x2="20969" y2="72141"/>
                        <a14:foregroundMark x1="20969" y1="72141" x2="38444" y2="76217"/>
                        <a14:foregroundMark x1="38444" y1="76217" x2="40820" y2="82725"/>
                        <a14:foregroundMark x1="40820" y1="82725" x2="40820" y2="93491"/>
                        <a14:foregroundMark x1="51212" y1="71898" x2="51911" y2="92397"/>
                        <a14:foregroundMark x1="35228" y1="65146" x2="45620" y2="64964"/>
                        <a14:foregroundMark x1="45620" y1="64964" x2="59366" y2="64964"/>
                        <a14:foregroundMark x1="59366" y1="64964" x2="77726" y2="64051"/>
                        <a14:foregroundMark x1="97763" y1="42883" x2="93243" y2="77981"/>
                        <a14:foregroundMark x1="93243" y1="77981" x2="89189" y2="81691"/>
                        <a14:foregroundMark x1="89189" y1="81691" x2="75909" y2="83455"/>
                        <a14:foregroundMark x1="75909" y1="83455" x2="76608" y2="85827"/>
                        <a14:foregroundMark x1="79077" y1="81022" x2="79637" y2="94526"/>
                        <a14:foregroundMark x1="79637" y1="94526" x2="80988" y2="95073"/>
                        <a14:foregroundMark x1="74138" y1="97749" x2="84669" y2="95620"/>
                        <a14:foregroundMark x1="62535" y1="96350" x2="65051" y2="74696"/>
                        <a14:foregroundMark x1="65051" y1="74696" x2="69292" y2="70499"/>
                        <a14:foregroundMark x1="69292" y1="70499" x2="82526" y2="68370"/>
                        <a14:foregroundMark x1="82526" y1="68370" x2="86300" y2="44465"/>
                        <a14:foregroundMark x1="86300" y1="44465" x2="74790" y2="50000"/>
                        <a14:foregroundMark x1="74790" y1="50000" x2="66542" y2="56934"/>
                        <a14:foregroundMark x1="66542" y1="56934" x2="66076" y2="58029"/>
                        <a14:foregroundMark x1="83038" y1="25061" x2="83691" y2="31813"/>
                        <a14:foregroundMark x1="97390" y1="41241" x2="93802" y2="57664"/>
                        <a14:foregroundMark x1="2982" y1="40876" x2="5545" y2="58212"/>
                        <a14:foregroundMark x1="5545" y1="58212" x2="11370" y2="79440"/>
                        <a14:foregroundMark x1="11370" y1="79440" x2="33597" y2="82968"/>
                        <a14:foregroundMark x1="62675" y1="99209" x2="62954" y2="93674"/>
                        <a14:foregroundMark x1="1212" y1="40207" x2="4240" y2="46594"/>
                        <a14:backgroundMark x1="28285" y1="7056" x2="31454" y2="11010"/>
                        <a14:backgroundMark x1="31454" y1="11010" x2="34995" y2="23662"/>
                        <a14:backgroundMark x1="34995" y1="23662" x2="38164" y2="27859"/>
                        <a14:backgroundMark x1="38164" y1="27859" x2="41100" y2="21107"/>
                        <a14:backgroundMark x1="71156" y1="6326" x2="76794" y2="6934"/>
                        <a14:backgroundMark x1="76794" y1="6934" x2="78938" y2="12287"/>
                        <a14:backgroundMark x1="78938" y1="12287" x2="74790" y2="23236"/>
                        <a14:backgroundMark x1="74790" y1="23236" x2="71482" y2="28041"/>
                        <a14:backgroundMark x1="71482" y1="28041" x2="61137" y2="23418"/>
                        <a14:backgroundMark x1="61137" y1="23418" x2="54613" y2="11800"/>
                        <a14:backgroundMark x1="54613" y1="11800" x2="48229" y2="11131"/>
                        <a14:backgroundMark x1="54893" y1="9002" x2="54893" y2="15024"/>
                        <a14:backgroundMark x1="54893" y1="15024" x2="49581" y2="11740"/>
                        <a14:backgroundMark x1="49581" y1="11740" x2="48742" y2="10766"/>
                        <a14:backgroundMark x1="54473" y1="11314" x2="54334" y2="17214"/>
                        <a14:backgroundMark x1="54334" y1="17214" x2="57316" y2="21959"/>
                        <a14:backgroundMark x1="57316" y1="21959" x2="66542" y2="25365"/>
                        <a14:backgroundMark x1="66542" y1="25365" x2="72880" y2="25365"/>
                        <a14:backgroundMark x1="72880" y1="25365" x2="75116" y2="27676"/>
                        <a14:backgroundMark x1="29497" y1="9185" x2="30336" y2="26460"/>
                        <a14:backgroundMark x1="29497" y1="9185" x2="29124" y2="15268"/>
                        <a14:backgroundMark x1="29124" y1="15268" x2="31314" y2="20377"/>
                        <a14:backgroundMark x1="31314" y1="20377" x2="32246" y2="21290"/>
                        <a14:backgroundMark x1="35927" y1="23966" x2="40634" y2="25365"/>
                        <a14:backgroundMark x1="40634" y1="25365" x2="49068" y2="20499"/>
                        <a14:backgroundMark x1="49068" y1="20499" x2="49860" y2="19161"/>
                        <a14:backgroundMark x1="43430" y1="24148" x2="40680" y2="24878"/>
                        <a14:backgroundMark x1="73998" y1="24331" x2="74977" y2="28406"/>
                        <a14:backgroundMark x1="29217" y1="9002" x2="29077" y2="13260"/>
                        <a14:backgroundMark x1="35089" y1="23783" x2="39981" y2="25061"/>
                        <a14:backgroundMark x1="39981" y1="25061" x2="44921" y2="24027"/>
                        <a14:backgroundMark x1="44921" y1="24027" x2="48928" y2="20925"/>
                        <a14:backgroundMark x1="48928" y1="20925" x2="49441" y2="19161"/>
                        <a14:backgroundMark x1="60764" y1="24148" x2="65704" y2="25487"/>
                        <a14:backgroundMark x1="65704" y1="25487" x2="70224" y2="24027"/>
                        <a14:backgroundMark x1="70224" y1="24027" x2="70317" y2="23966"/>
                        <a14:backgroundMark x1="75116" y1="27555" x2="75396" y2="29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48" y="3382399"/>
            <a:ext cx="5266666" cy="403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62693-3AFC-4545-B8C4-9AA950FDF4E2}"/>
              </a:ext>
            </a:extLst>
          </p:cNvPr>
          <p:cNvSpPr txBox="1"/>
          <p:nvPr/>
        </p:nvSpPr>
        <p:spPr>
          <a:xfrm>
            <a:off x="439990" y="2320698"/>
            <a:ext cx="9919782" cy="10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299" b="1" dirty="0">
                <a:solidFill>
                  <a:srgbClr val="404040"/>
                </a:solidFill>
                <a:latin typeface="Constantia" panose="02030602050306030303" pitchFamily="18" charset="0"/>
              </a:rPr>
              <a:t>Interview</a:t>
            </a:r>
            <a:r>
              <a:rPr lang="nl-NL" sz="6299" b="1" dirty="0">
                <a:solidFill>
                  <a:srgbClr val="404040"/>
                </a:solidFill>
              </a:rPr>
              <a:t> </a:t>
            </a:r>
            <a:r>
              <a:rPr lang="nl-NL" sz="6299" b="1" dirty="0">
                <a:solidFill>
                  <a:srgbClr val="404040"/>
                </a:solidFill>
                <a:latin typeface="Constantia" panose="02030602050306030303" pitchFamily="18" charset="0"/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241083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FAB6F4-3E71-4FCA-8ECD-37FA92FCD3E8}"/>
              </a:ext>
            </a:extLst>
          </p:cNvPr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81DF4-99EA-4CAF-9F86-AA580986B66F}"/>
              </a:ext>
            </a:extLst>
          </p:cNvPr>
          <p:cNvSpPr txBox="1"/>
          <p:nvPr/>
        </p:nvSpPr>
        <p:spPr>
          <a:xfrm>
            <a:off x="329856" y="1405933"/>
            <a:ext cx="9919782" cy="261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299" b="1" dirty="0">
                <a:solidFill>
                  <a:schemeClr val="bg1"/>
                </a:solidFill>
              </a:rPr>
              <a:t>Interview coaching:</a:t>
            </a:r>
          </a:p>
          <a:p>
            <a:pPr algn="ctr"/>
            <a:r>
              <a:rPr lang="nl-NL" sz="5039" b="1" dirty="0">
                <a:solidFill>
                  <a:schemeClr val="bg1"/>
                </a:solidFill>
              </a:rPr>
              <a:t>Work backwards in time to highlight the most relevant experiences</a:t>
            </a:r>
          </a:p>
        </p:txBody>
      </p:sp>
    </p:spTree>
    <p:extLst>
      <p:ext uri="{BB962C8B-B14F-4D97-AF65-F5344CB8AC3E}">
        <p14:creationId xmlns:p14="http://schemas.microsoft.com/office/powerpoint/2010/main" val="110241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81DF4-99EA-4CAF-9F86-AA580986B66F}"/>
              </a:ext>
            </a:extLst>
          </p:cNvPr>
          <p:cNvSpPr txBox="1"/>
          <p:nvPr/>
        </p:nvSpPr>
        <p:spPr>
          <a:xfrm>
            <a:off x="329856" y="1405933"/>
            <a:ext cx="9919782" cy="10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299" b="1" dirty="0">
                <a:solidFill>
                  <a:schemeClr val="accent1">
                    <a:lumMod val="50000"/>
                  </a:schemeClr>
                </a:solidFill>
              </a:rPr>
              <a:t>Advance your career</a:t>
            </a:r>
          </a:p>
        </p:txBody>
      </p:sp>
    </p:spTree>
    <p:extLst>
      <p:ext uri="{BB962C8B-B14F-4D97-AF65-F5344CB8AC3E}">
        <p14:creationId xmlns:p14="http://schemas.microsoft.com/office/powerpoint/2010/main" val="404808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FAB6F4-3E71-4FCA-8ECD-37FA92FCD3E8}"/>
              </a:ext>
            </a:extLst>
          </p:cNvPr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solidFill>
            <a:srgbClr val="4F659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81DF4-99EA-4CAF-9F86-AA580986B66F}"/>
              </a:ext>
            </a:extLst>
          </p:cNvPr>
          <p:cNvSpPr txBox="1"/>
          <p:nvPr/>
        </p:nvSpPr>
        <p:spPr>
          <a:xfrm>
            <a:off x="329856" y="1405933"/>
            <a:ext cx="9919782" cy="10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299" b="1" dirty="0">
                <a:solidFill>
                  <a:schemeClr val="bg1"/>
                </a:solidFill>
                <a:latin typeface="Constantia" panose="02030602050306030303" pitchFamily="18" charset="0"/>
              </a:rPr>
              <a:t>Cover Letter Master Tips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486190D-2FA1-49F4-B80C-618DAAB9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9" b="91724" l="7671" r="91159">
                        <a14:foregroundMark x1="16964" y1="25951" x2="18623" y2="14737"/>
                        <a14:foregroundMark x1="18623" y1="14737" x2="26883" y2="17935"/>
                        <a14:foregroundMark x1="16964" y1="26599" x2="26113" y2="19352"/>
                        <a14:foregroundMark x1="26113" y1="19352" x2="27854" y2="17004"/>
                        <a14:foregroundMark x1="84251" y1="85263" x2="90648" y2="90405"/>
                        <a14:foregroundMark x1="33603" y1="53846" x2="43239" y2="64737"/>
                        <a14:foregroundMark x1="44818" y1="64737" x2="35223" y2="71417"/>
                        <a14:foregroundMark x1="35223" y1="71417" x2="26559" y2="72753"/>
                        <a14:foregroundMark x1="53806" y1="35587" x2="63158" y2="41660"/>
                        <a14:foregroundMark x1="63158" y1="41660" x2="82955" y2="33320"/>
                        <a14:foregroundMark x1="59879" y1="42632" x2="65668" y2="44858"/>
                        <a14:foregroundMark x1="76100" y1="9568" x2="68874" y2="11950"/>
                        <a14:foregroundMark x1="89867" y1="23294" x2="89867" y2="24344"/>
                        <a14:foregroundMark x1="72305" y1="9891" x2="61526" y2="16431"/>
                        <a14:foregroundMark x1="61526" y1="16431" x2="63989" y2="28462"/>
                        <a14:foregroundMark x1="63989" y1="28462" x2="71619" y2="36859"/>
                        <a14:foregroundMark x1="71619" y1="36859" x2="83044" y2="35123"/>
                        <a14:foregroundMark x1="83044" y1="35123" x2="87444" y2="28825"/>
                        <a14:foregroundMark x1="57852" y1="22608" x2="75050" y2="41179"/>
                        <a14:foregroundMark x1="89503" y1="26403" x2="85184" y2="38151"/>
                        <a14:foregroundMark x1="85184" y1="38151" x2="73759" y2="43520"/>
                        <a14:foregroundMark x1="73759" y1="43520" x2="65765" y2="39806"/>
                        <a14:foregroundMark x1="63020" y1="18167" x2="79532" y2="36254"/>
                        <a14:foregroundMark x1="79532" y1="36254" x2="79532" y2="36375"/>
                        <a14:foregroundMark x1="60597" y1="24344" x2="63585" y2="36092"/>
                        <a14:foregroundMark x1="63585" y1="36092" x2="67138" y2="38434"/>
                        <a14:foregroundMark x1="10739" y1="69398" x2="21760" y2="63948"/>
                        <a14:foregroundMark x1="21760" y1="63948" x2="33589" y2="66088"/>
                        <a14:foregroundMark x1="33589" y1="66088" x2="36738" y2="78684"/>
                        <a14:foregroundMark x1="36738" y1="78684" x2="29794" y2="88050"/>
                        <a14:foregroundMark x1="29794" y1="88050" x2="23133" y2="90028"/>
                        <a14:foregroundMark x1="28987" y1="88656" x2="39241" y2="82035"/>
                        <a14:foregroundMark x1="39241" y1="82035" x2="39645" y2="69600"/>
                        <a14:foregroundMark x1="39645" y1="69600" x2="35164" y2="58660"/>
                        <a14:foregroundMark x1="35164" y1="58660" x2="23940" y2="58740"/>
                        <a14:foregroundMark x1="23940" y1="58740" x2="14534" y2="64594"/>
                        <a14:foregroundMark x1="9366" y1="75252" x2="15583" y2="68349"/>
                        <a14:foregroundMark x1="86395" y1="81792" x2="90190" y2="88979"/>
                        <a14:foregroundMark x1="22769" y1="91764" x2="30359" y2="90715"/>
                        <a14:foregroundMark x1="91239" y1="30198" x2="91239" y2="26403"/>
                        <a14:foregroundMark x1="23133" y1="12636" x2="22083" y2="8518"/>
                        <a14:foregroundMark x1="9043" y1="20549" x2="9043" y2="20549"/>
                        <a14:foregroundMark x1="11102" y1="20226" x2="8357" y2="19540"/>
                        <a14:foregroundMark x1="67824" y1="10941" x2="77109" y2="7509"/>
                        <a14:foregroundMark x1="7671" y1="77311" x2="8680" y2="7178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38" y="4649036"/>
            <a:ext cx="4288486" cy="42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FAB6F4-3E71-4FCA-8ECD-37FA92FCD3E8}"/>
              </a:ext>
            </a:extLst>
          </p:cNvPr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solidFill>
            <a:srgbClr val="4F659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5AE8F-0DE2-4125-BE4D-E7430CB42E8E}"/>
              </a:ext>
            </a:extLst>
          </p:cNvPr>
          <p:cNvSpPr txBox="1"/>
          <p:nvPr/>
        </p:nvSpPr>
        <p:spPr>
          <a:xfrm>
            <a:off x="899652" y="4822722"/>
            <a:ext cx="8716296" cy="203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99" b="1" dirty="0">
                <a:solidFill>
                  <a:schemeClr val="bg1"/>
                </a:solidFill>
                <a:latin typeface="Constantia" panose="02030602050306030303" pitchFamily="18" charset="0"/>
              </a:rPr>
              <a:t>You can be </a:t>
            </a:r>
          </a:p>
          <a:p>
            <a:pPr algn="ctr"/>
            <a:r>
              <a:rPr lang="en-US" sz="6299" b="1" dirty="0">
                <a:solidFill>
                  <a:schemeClr val="bg1"/>
                </a:solidFill>
                <a:latin typeface="Constantia" panose="02030602050306030303" pitchFamily="18" charset="0"/>
              </a:rPr>
              <a:t>#onestepcloser</a:t>
            </a:r>
            <a:endParaRPr lang="nl-NL" sz="6299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8873F-9591-426C-ACC8-CB6B9DED8881}"/>
              </a:ext>
            </a:extLst>
          </p:cNvPr>
          <p:cNvSpPr txBox="1"/>
          <p:nvPr/>
        </p:nvSpPr>
        <p:spPr>
          <a:xfrm>
            <a:off x="329856" y="1405933"/>
            <a:ext cx="9919782" cy="106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99" b="1" dirty="0">
                <a:solidFill>
                  <a:schemeClr val="bg1"/>
                </a:solidFill>
                <a:latin typeface="Constantia" panose="02030602050306030303" pitchFamily="18" charset="0"/>
              </a:rPr>
              <a:t>Motivational Sundays</a:t>
            </a:r>
            <a:endParaRPr lang="nl-NL" sz="6299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0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FAB6F4-3E71-4FCA-8ECD-37FA92FCD3E8}"/>
              </a:ext>
            </a:extLst>
          </p:cNvPr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solidFill>
            <a:srgbClr val="4F659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5AE8F-0DE2-4125-BE4D-E7430CB42E8E}"/>
              </a:ext>
            </a:extLst>
          </p:cNvPr>
          <p:cNvSpPr txBox="1"/>
          <p:nvPr/>
        </p:nvSpPr>
        <p:spPr>
          <a:xfrm>
            <a:off x="7525621" y="457200"/>
            <a:ext cx="29644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Constantia" panose="02030602050306030303" pitchFamily="18" charset="0"/>
              </a:rPr>
              <a:t>You can be </a:t>
            </a:r>
          </a:p>
          <a:p>
            <a:pPr algn="ctr"/>
            <a:r>
              <a:rPr lang="en-US" sz="2500" b="1" dirty="0">
                <a:solidFill>
                  <a:schemeClr val="bg1"/>
                </a:solidFill>
                <a:latin typeface="Constantia" panose="02030602050306030303" pitchFamily="18" charset="0"/>
              </a:rPr>
              <a:t>#onestepcloser</a:t>
            </a:r>
            <a:endParaRPr lang="nl-NL" sz="25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0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</TotalTime>
  <Words>36</Words>
  <Application>Microsoft Office PowerPoint</Application>
  <PresentationFormat>Custom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Geraskina</dc:creator>
  <cp:lastModifiedBy>Geraskina, Anastasia</cp:lastModifiedBy>
  <cp:revision>16</cp:revision>
  <dcterms:created xsi:type="dcterms:W3CDTF">2019-09-29T19:21:34Z</dcterms:created>
  <dcterms:modified xsi:type="dcterms:W3CDTF">2019-10-22T07:32:31Z</dcterms:modified>
</cp:coreProperties>
</file>