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8027428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b8802742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b88027428_0_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b880274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b88027428_0_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b880274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88027428_0_1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8802742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88027428_0_1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8802742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88027428_0_6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8802742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88027428_0_7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b8802742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b88027428_0_9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b8802742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b88027428_0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b8802742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b88027428_0_1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b880274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88027428_0_1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8802742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7806527f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2780652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7806527f_0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780652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27806527f_0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2780652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7806527f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780652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7806527f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78065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Median imputed NaN values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88027428_0_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8802742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88027428_0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880274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Project-1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Analysis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1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b="1" sz="21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1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Ganapathi Kakkirala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8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Top Categories</a:t>
            </a:r>
            <a:r>
              <a:rPr lang="en-GB"/>
              <a:t> in the App Market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5143500" y="2224200"/>
            <a:ext cx="37881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Category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"Family"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tops the list with nearly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2000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apps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"Beauty"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category is the least prominent one with close to just 50 apps.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Categories like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Gaming 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Tools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also have significant user base.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Art and Design, Events, Comics and Parenting were some of the low performing categories.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5" y="1017725"/>
            <a:ext cx="4527875" cy="40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1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80.4%</a:t>
            </a:r>
            <a:r>
              <a:rPr lang="en-GB"/>
              <a:t> apps have No Age restriction to use.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9050"/>
            <a:ext cx="4881875" cy="33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775" y="1170125"/>
            <a:ext cx="3536825" cy="318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Reviews</a:t>
            </a:r>
            <a:r>
              <a:rPr b="1" lang="en-GB"/>
              <a:t> </a:t>
            </a:r>
            <a:r>
              <a:rPr lang="en-GB"/>
              <a:t>Influence Revenue by </a:t>
            </a:r>
            <a:r>
              <a:rPr b="1" lang="en-GB"/>
              <a:t>90%</a:t>
            </a:r>
            <a:r>
              <a:rPr lang="en-GB"/>
              <a:t> !!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8477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5491025" y="1251125"/>
            <a:ext cx="32967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Observations:</a:t>
            </a:r>
            <a:endParaRPr b="1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paid app market, we can observe a strong correlation between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Reviews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Installs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0.87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Also,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estimated revenue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very highly correlated with the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reviews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a correlation coefficient of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0.9</a:t>
            </a:r>
            <a:endParaRPr b="1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Similarly Estimated revenue and Installs are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78% 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correlated.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 indicates that user reviews play a significant role in the growth of a paid apps.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22%</a:t>
            </a:r>
            <a:r>
              <a:rPr lang="en-GB"/>
              <a:t> of the reviews are Negative.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1110550"/>
            <a:ext cx="367579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4954850" y="1966050"/>
            <a:ext cx="32469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 b="1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good to see that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64%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apps reviews got completely positive reviews and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13.8%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neutral reviews.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Around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22.1%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apps god serious issues with them and probably the developers should look into these negative reviews.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these Negative reviews contain?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63" y="1100625"/>
            <a:ext cx="63276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19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-GB">
                <a:highlight>
                  <a:srgbClr val="FFFFFF"/>
                </a:highlight>
              </a:rPr>
              <a:t>Let us answer these Key Questions: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446825" y="933375"/>
            <a:ext cx="869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Which Category has the Highest Installs among Paid and Free apps?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0" y="1479100"/>
            <a:ext cx="5039200" cy="13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75" y="3115950"/>
            <a:ext cx="4843100" cy="14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5669700" y="2859713"/>
            <a:ext cx="31626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Observations:</a:t>
            </a:r>
            <a:endParaRPr b="1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Obviously as anticipated we have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Gaming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category with a whooping 35B+ installs across the category.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the other hand paid apps has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Family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Category with 31M+ downloads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2873" y="1356450"/>
            <a:ext cx="1346727" cy="14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0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GB" sz="2000">
                <a:highlight>
                  <a:srgbClr val="FFFFFF"/>
                </a:highlight>
              </a:rPr>
              <a:t>Which apps has the highest installs among paid and free?</a:t>
            </a:r>
            <a:endParaRPr sz="20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0" y="883625"/>
            <a:ext cx="4161000" cy="303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3625"/>
            <a:ext cx="4409651" cy="293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396325" y="3902300"/>
            <a:ext cx="440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ecosystem 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dominating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free app market along with some popular games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143500" y="3971825"/>
            <a:ext cx="3793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Minecraft game has 2 Million + installs in the paid app market making it the most downloaded paid app.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Which are the top 10 profitable paid apps?</a:t>
            </a:r>
            <a:endParaRPr sz="2000"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75" y="1017725"/>
            <a:ext cx="5739300" cy="3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6196200" y="2204375"/>
            <a:ext cx="2636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 b="1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Minecraft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has highest revenue with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1.4 B dollars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Next comes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am rich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total revenue of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400M dollars</a:t>
            </a:r>
            <a:endParaRPr b="1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there are other gaming apps in the top 10 list.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GB" sz="2000">
                <a:highlight>
                  <a:srgbClr val="FFFFFF"/>
                </a:highlight>
              </a:rPr>
              <a:t>Find the most popular apps in the market, Infer some reasons for popularity.</a:t>
            </a:r>
            <a:endParaRPr sz="200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50" y="1219775"/>
            <a:ext cx="5064050" cy="34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5719425" y="1539075"/>
            <a:ext cx="3117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Observations:</a:t>
            </a:r>
            <a:endParaRPr b="1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FaceBook ecosystem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which is the social media giant containing Instagram,Facebook, Whatsapp and Messenger beats the Google apps in terms of user reviews.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Next comes few popular apps like Subway Surfers, Candy Crush, Clash of Clans, 8 Ball pool and Clash Royale.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apps dominate the android market </a:t>
            </a: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share of </a:t>
            </a:r>
            <a:r>
              <a:rPr b="1"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92.6%</a:t>
            </a: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So developers can tap this huge user base if they managed to release their apps for free.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paid app market, </a:t>
            </a:r>
            <a:r>
              <a:rPr b="1"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0.99$ to 2.99$</a:t>
            </a: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accepted well, So anyone trying to launch a paid app can pick a price in this range.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 giants like Facebook and Google hold the top position when it comes to the number of installs. On the other hand Facebook being a social media platform disrupted the android market with </a:t>
            </a:r>
            <a:r>
              <a:rPr b="1"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Instagram</a:t>
            </a: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Whatsapp</a:t>
            </a: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its family. These popular apps though available for free but make huge money by running targeted ads.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Paid app market is highly influenced by the user reviews as we have seen 87% correlation between reviews and Installs and </a:t>
            </a:r>
            <a:r>
              <a:rPr b="1"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90%</a:t>
            </a: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correlation between reviews and Estimated revenue.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AutoNum type="arabicPeriod"/>
            </a:pPr>
            <a:r>
              <a:rPr b="1"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Minecraft</a:t>
            </a:r>
            <a:r>
              <a:rPr lang="en-GB" sz="14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managed to get lots of users even being a paid app. It is observed that users pay for games more than any other apps. </a:t>
            </a:r>
            <a:endParaRPr sz="16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Let us draw some insights: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5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the datasets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○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on Play Store Apps Data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■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■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Manipulation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■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Univariate Analysis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■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Bivariate Analysis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○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User Reviews Data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Answering Key Business Questions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300" y="1022225"/>
            <a:ext cx="2627138" cy="30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</a:t>
            </a:r>
            <a:r>
              <a:rPr lang="en-GB" sz="6000"/>
              <a:t> </a:t>
            </a:r>
            <a:endParaRPr sz="6000"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Business Problem Overview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/>
            </a:b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5071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Android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apps have almost </a:t>
            </a:r>
            <a:r>
              <a:rPr b="1"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70%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the market share in the whole app market pushing back the IOS and other platforms. It comes with the huge 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potential</a:t>
            </a:r>
            <a:r>
              <a:rPr lang="en-GB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drive massive profits to the developers if users appreciate it. The Play Store apps data has enormous potential to drive app-making businesses to success. </a:t>
            </a:r>
            <a:r>
              <a:rPr lang="en-GB" sz="175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Hence, It is important for the developers to get the useful insights regarding the user preferences.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477" y="1092850"/>
            <a:ext cx="2571050" cy="23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00" y="3612450"/>
            <a:ext cx="2514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Paid and Free app markets in the play store data.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most 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and downloaded app categories.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into the correlation between variables.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Demystifying the top paid apps and the analysing their prices and revenue.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Diving deep into the user ratings and comparing across the categories.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➢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preferences of the users and suggesting what works well in paid and free app markets.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Data Summary</a:t>
            </a:r>
            <a:endParaRPr b="1" sz="28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69875" y="1842750"/>
            <a:ext cx="3640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(Name of the app)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67400" y="1062450"/>
            <a:ext cx="8380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play store reviews dataset consists of </a:t>
            </a: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columns and </a:t>
            </a:r>
            <a:r>
              <a:rPr b="1" lang="en-GB" sz="18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10841</a:t>
            </a:r>
            <a:r>
              <a:rPr lang="en-GB" sz="1800">
                <a:solidFill>
                  <a:schemeClr val="l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rows. These columns in the dataset gives different information about each app,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743725" y="1887475"/>
            <a:ext cx="3640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	Price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	Content Rating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	Genres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	Last Updated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	Current Ver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	Android Ver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Manipulation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analysis, we have created three new columns to dive deep into the paid apps market. Hence the two columns created were,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Price_in_$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Estimated_Base_Revenue_in_$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Rating_Description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875" y="1922425"/>
            <a:ext cx="3281700" cy="2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 sz="3200"/>
              <a:t>Median</a:t>
            </a:r>
            <a:r>
              <a:rPr lang="en-GB"/>
              <a:t> rating is </a:t>
            </a:r>
            <a:r>
              <a:rPr b="1" lang="en-GB" sz="3200"/>
              <a:t>4.3</a:t>
            </a:r>
            <a:endParaRPr b="1" sz="32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75" y="1558925"/>
            <a:ext cx="4175775" cy="29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75" y="1558925"/>
            <a:ext cx="4175775" cy="281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8000+</a:t>
            </a:r>
            <a:r>
              <a:rPr lang="en-GB"/>
              <a:t> Apps Got Excellent Rating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50" y="1017725"/>
            <a:ext cx="57531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414450" y="3117875"/>
            <a:ext cx="250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8000+ apps got 4+ ratings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2200+ apps got ratings between 3-4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92.6%</a:t>
            </a:r>
            <a:r>
              <a:rPr lang="en-GB"/>
              <a:t> Android apps are available for </a:t>
            </a:r>
            <a:r>
              <a:rPr lang="en-GB"/>
              <a:t>Free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00" y="1100625"/>
            <a:ext cx="384077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756250" y="2470475"/>
            <a:ext cx="3793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runs android for free as their business model involves running targeted ads in the user’s devices. So the scope for paid apps in android market is not significant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