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91" r:id="rId2"/>
    <p:sldId id="297" r:id="rId3"/>
    <p:sldId id="295" r:id="rId4"/>
    <p:sldId id="294" r:id="rId5"/>
    <p:sldId id="292" r:id="rId6"/>
    <p:sldId id="293" r:id="rId7"/>
    <p:sldId id="260" r:id="rId8"/>
  </p:sldIdLst>
  <p:sldSz cx="12192000" cy="6858000"/>
  <p:notesSz cx="6858000" cy="9144000"/>
  <p:embeddedFontLst>
    <p:embeddedFont>
      <p:font typeface="Raleway" charset="0"/>
      <p:regular r:id="rId11"/>
      <p:bold r:id="rId12"/>
    </p:embeddedFont>
    <p:embeddedFont>
      <p:font typeface="Lato" charset="0"/>
      <p:regular r:id="rId13"/>
      <p:bold r:id="rId14"/>
      <p:italic r:id="rId15"/>
      <p:boldItalic r:id="rId1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480"/>
    <a:srgbClr val="F20253"/>
    <a:srgbClr val="FF9715"/>
    <a:srgbClr val="2185C5"/>
    <a:srgbClr val="7ECEF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D8909B5-7A8A-40EF-B55C-5A02479F951E}">
  <a:tblStyle styleId="{DD8909B5-7A8A-40EF-B55C-5A02479F951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1" autoAdjust="0"/>
    <p:restoredTop sz="79747" autoAdjust="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1565-79D5-4D8F-BBF4-ED758E97D250}" type="datetimeFigureOut">
              <a:rPr lang="en-US" smtClean="0"/>
              <a:pPr/>
              <a:t>2017-11-06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E16E-1874-43BD-A1A9-BD3BE4FCD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45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8356060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96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96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96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26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280567" y="2882401"/>
            <a:ext cx="76315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 i="1"/>
            </a:lvl1pPr>
            <a:lvl2pPr algn="ctr" rtl="0">
              <a:spcBef>
                <a:spcPts val="0"/>
              </a:spcBef>
              <a:defRPr i="1"/>
            </a:lvl2pPr>
            <a:lvl3pPr algn="ctr" rtl="0">
              <a:spcBef>
                <a:spcPts val="0"/>
              </a:spcBef>
              <a:defRPr i="1"/>
            </a:lvl3pPr>
            <a:lvl4pPr algn="ctr" rtl="0">
              <a:spcBef>
                <a:spcPts val="0"/>
              </a:spcBef>
              <a:defRPr i="1"/>
            </a:lvl4pPr>
            <a:lvl5pPr algn="ctr" rtl="0">
              <a:spcBef>
                <a:spcPts val="0"/>
              </a:spcBef>
              <a:defRPr i="1"/>
            </a:lvl5pPr>
            <a:lvl6pPr algn="ctr" rtl="0">
              <a:spcBef>
                <a:spcPts val="0"/>
              </a:spcBef>
              <a:defRPr i="1"/>
            </a:lvl6pPr>
            <a:lvl7pPr algn="ctr" rtl="0">
              <a:spcBef>
                <a:spcPts val="0"/>
              </a:spcBef>
              <a:defRPr i="1"/>
            </a:lvl7pPr>
            <a:lvl8pPr algn="ctr" rtl="0">
              <a:spcBef>
                <a:spcPts val="0"/>
              </a:spcBef>
              <a:defRPr i="1"/>
            </a:lvl8pPr>
            <a:lvl9pPr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791200" y="1575226"/>
            <a:ext cx="26096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7631044" y="2132901"/>
            <a:ext cx="2280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4" name="Shape 24"/>
          <p:cNvSpPr/>
          <p:nvPr/>
        </p:nvSpPr>
        <p:spPr>
          <a:xfrm>
            <a:off x="9912235" y="2132901"/>
            <a:ext cx="2280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5" name="Shape 25"/>
          <p:cNvSpPr/>
          <p:nvPr/>
        </p:nvSpPr>
        <p:spPr>
          <a:xfrm>
            <a:off x="0" y="2132901"/>
            <a:ext cx="2280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6" name="Shape 26"/>
          <p:cNvSpPr/>
          <p:nvPr/>
        </p:nvSpPr>
        <p:spPr>
          <a:xfrm>
            <a:off x="2280565" y="2132901"/>
            <a:ext cx="22804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65" name="Shape 65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66" name="Shape 66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67" name="Shape 67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C8BF7-03D6-4DDD-B264-9A46F093F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2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60" r:id="rId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893193"/>
          </a:xfrm>
          <a:prstGeom prst="rect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7010398" y="5576551"/>
            <a:ext cx="4954075" cy="684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" sz="2400" b="1" dirty="0">
              <a:solidFill>
                <a:srgbClr val="2185C5"/>
              </a:solidFill>
            </a:endParaRPr>
          </a:p>
          <a:p>
            <a:pPr>
              <a:buNone/>
            </a:pPr>
            <a:r>
              <a:rPr lang="en" sz="2400" b="1" dirty="0" smtClean="0">
                <a:solidFill>
                  <a:schemeClr val="accent1">
                    <a:lumMod val="50000"/>
                  </a:schemeClr>
                </a:solidFill>
              </a:rPr>
              <a:t>Ganbold Biligsaikhan </a:t>
            </a:r>
            <a:r>
              <a:rPr lang="en" sz="2400" b="1" dirty="0" smtClean="0">
                <a:solidFill>
                  <a:srgbClr val="F20253"/>
                </a:solidFill>
              </a:rPr>
              <a:t>6712000075</a:t>
            </a:r>
            <a:endParaRPr lang="en" sz="2400" b="1" dirty="0">
              <a:solidFill>
                <a:srgbClr val="F20253"/>
              </a:solidFill>
            </a:endParaRPr>
          </a:p>
        </p:txBody>
      </p:sp>
      <p:sp>
        <p:nvSpPr>
          <p:cNvPr id="7" name="Shape 108"/>
          <p:cNvSpPr txBox="1">
            <a:spLocks/>
          </p:cNvSpPr>
          <p:nvPr/>
        </p:nvSpPr>
        <p:spPr>
          <a:xfrm>
            <a:off x="4796747" y="2068860"/>
            <a:ext cx="5763929" cy="22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2185C5"/>
                </a:solidFill>
              </a:rPr>
              <a:t>SOUND </a:t>
            </a:r>
            <a:r>
              <a:rPr lang="en-US" sz="4000" b="1" dirty="0" smtClean="0">
                <a:solidFill>
                  <a:srgbClr val="FF0000"/>
                </a:solidFill>
              </a:rPr>
              <a:t>SENSOR</a:t>
            </a:r>
          </a:p>
          <a:p>
            <a:pPr>
              <a:lnSpc>
                <a:spcPct val="150000"/>
              </a:lnSpc>
            </a:pP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Project</a:t>
            </a:r>
          </a:p>
          <a:p>
            <a:pPr>
              <a:lnSpc>
                <a:spcPct val="150000"/>
              </a:lnSpc>
            </a:pPr>
            <a:endParaRPr lang="mn-MN" sz="4000" b="1" dirty="0">
              <a:solidFill>
                <a:srgbClr val="FF0000"/>
              </a:solidFill>
            </a:endParaRPr>
          </a:p>
        </p:txBody>
      </p:sp>
      <p:pic>
        <p:nvPicPr>
          <p:cNvPr id="6146" name="Picture 2" descr="D:\Dinzavar\440px-Mario_Artwork_-_Super_Mario_3D_Wor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5" y="554603"/>
            <a:ext cx="4128038" cy="56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46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22" y="1391700"/>
            <a:ext cx="9079605" cy="510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hape 108"/>
          <p:cNvSpPr txBox="1">
            <a:spLocks/>
          </p:cNvSpPr>
          <p:nvPr/>
        </p:nvSpPr>
        <p:spPr>
          <a:xfrm>
            <a:off x="3295392" y="136492"/>
            <a:ext cx="5763929" cy="114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2185C5"/>
                </a:solidFill>
              </a:rPr>
              <a:t>How Does it work?</a:t>
            </a:r>
            <a:endParaRPr lang="mn-M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1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inzavar\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327" y="106131"/>
            <a:ext cx="3567447" cy="647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108"/>
          <p:cNvSpPr txBox="1">
            <a:spLocks/>
          </p:cNvSpPr>
          <p:nvPr/>
        </p:nvSpPr>
        <p:spPr>
          <a:xfrm>
            <a:off x="1698303" y="2456758"/>
            <a:ext cx="5519229" cy="11930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000" b="1" dirty="0" err="1" smtClean="0">
                <a:solidFill>
                  <a:srgbClr val="2185C5"/>
                </a:solidFill>
              </a:rPr>
              <a:t>BitVoicer</a:t>
            </a:r>
            <a:r>
              <a:rPr lang="en-US" sz="4000" b="1" dirty="0" smtClean="0">
                <a:solidFill>
                  <a:srgbClr val="2185C5"/>
                </a:solidFill>
              </a:rPr>
              <a:t> + </a:t>
            </a:r>
            <a:r>
              <a:rPr lang="en-US" sz="4000" b="1" dirty="0" err="1" smtClean="0">
                <a:solidFill>
                  <a:srgbClr val="F20253"/>
                </a:solidFill>
              </a:rPr>
              <a:t>Arduino</a:t>
            </a:r>
            <a:endParaRPr lang="mn-MN" sz="4000" b="1" dirty="0">
              <a:solidFill>
                <a:srgbClr val="F20253"/>
              </a:solidFill>
            </a:endParaRPr>
          </a:p>
        </p:txBody>
      </p:sp>
      <p:sp>
        <p:nvSpPr>
          <p:cNvPr id="4" name="Shape 108"/>
          <p:cNvSpPr txBox="1">
            <a:spLocks/>
          </p:cNvSpPr>
          <p:nvPr/>
        </p:nvSpPr>
        <p:spPr>
          <a:xfrm>
            <a:off x="1987006" y="3345321"/>
            <a:ext cx="2676976" cy="9667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677480"/>
                </a:solidFill>
              </a:rPr>
              <a:t>Smart Light</a:t>
            </a:r>
            <a:endParaRPr lang="mn-MN" sz="2800" b="1" dirty="0">
              <a:solidFill>
                <a:srgbClr val="6774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9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7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893193"/>
          </a:xfrm>
          <a:prstGeom prst="rect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8452162" y="5679583"/>
            <a:ext cx="3287636" cy="684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" sz="2400" b="1" dirty="0">
              <a:solidFill>
                <a:srgbClr val="2185C5"/>
              </a:solidFill>
            </a:endParaRPr>
          </a:p>
          <a:p>
            <a:pPr>
              <a:buNone/>
            </a:pPr>
            <a:r>
              <a:rPr lang="en" sz="2400" b="1" dirty="0" smtClean="0">
                <a:solidFill>
                  <a:schemeClr val="accent1">
                    <a:lumMod val="50000"/>
                  </a:schemeClr>
                </a:solidFill>
              </a:rPr>
              <a:t>Ganbold Biligsaikhan</a:t>
            </a:r>
            <a:endParaRPr lang="en" sz="2400" b="1" dirty="0"/>
          </a:p>
        </p:txBody>
      </p:sp>
      <p:pic>
        <p:nvPicPr>
          <p:cNvPr id="1027" name="Picture 3" descr="D:\Dinzavar\IN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81" y="0"/>
            <a:ext cx="9927035" cy="605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893193"/>
          </a:xfrm>
          <a:prstGeom prst="rect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155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4218" y="2660729"/>
            <a:ext cx="8229600" cy="3250544"/>
          </a:xfrm>
          <a:prstGeom prst="rect">
            <a:avLst/>
          </a:prstGeom>
        </p:spPr>
        <p:txBody>
          <a:bodyPr/>
          <a:lstStyle/>
          <a:p>
            <a:pPr lvl="0" rtl="0"/>
            <a:endParaRPr lang="en-US" dirty="0"/>
          </a:p>
        </p:txBody>
      </p:sp>
      <p:sp>
        <p:nvSpPr>
          <p:cNvPr id="6" name="Shape 108"/>
          <p:cNvSpPr txBox="1">
            <a:spLocks noGrp="1"/>
          </p:cNvSpPr>
          <p:nvPr>
            <p:ph type="body" idx="1"/>
          </p:nvPr>
        </p:nvSpPr>
        <p:spPr>
          <a:xfrm>
            <a:off x="1240459" y="3778820"/>
            <a:ext cx="10135303" cy="14087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mn-MN" sz="4400" b="1" dirty="0" smtClean="0">
                <a:solidFill>
                  <a:srgbClr val="FF9715"/>
                </a:solidFill>
              </a:rPr>
              <a:t>Баярлалаа</a:t>
            </a:r>
            <a:r>
              <a:rPr lang="en-US" sz="4400" b="1" dirty="0" smtClean="0">
                <a:solidFill>
                  <a:srgbClr val="FF9715"/>
                </a:solidFill>
              </a:rPr>
              <a:t>!</a:t>
            </a:r>
            <a:endParaRPr sz="4400" b="1" dirty="0">
              <a:solidFill>
                <a:srgbClr val="F20253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12818</TotalTime>
  <Words>21</Words>
  <Application>Microsoft Office PowerPoint</Application>
  <PresentationFormat>Custom</PresentationFormat>
  <Paragraphs>10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Raleway</vt:lpstr>
      <vt:lpstr>Lato</vt:lpstr>
      <vt:lpstr>Antonio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this is Z24  Innovation Engineering  Technology  Travel</dc:title>
  <dc:creator>Batu</dc:creator>
  <cp:lastModifiedBy>User</cp:lastModifiedBy>
  <cp:revision>215</cp:revision>
  <dcterms:modified xsi:type="dcterms:W3CDTF">2017-11-06T12:43:34Z</dcterms:modified>
</cp:coreProperties>
</file>