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9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87170" y="1358265"/>
            <a:ext cx="97650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Lineage tracking reveals dynamic relationships of T cells in colorectal cancer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1465" y="2190750"/>
            <a:ext cx="10261600" cy="3073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966595" y="1073150"/>
            <a:ext cx="8834755" cy="4412615"/>
            <a:chOff x="4098" y="2660"/>
            <a:chExt cx="13913" cy="6949"/>
          </a:xfrm>
        </p:grpSpPr>
        <p:sp>
          <p:nvSpPr>
            <p:cNvPr id="2" name="文本框 1"/>
            <p:cNvSpPr txBox="1"/>
            <p:nvPr/>
          </p:nvSpPr>
          <p:spPr>
            <a:xfrm>
              <a:off x="4231" y="2660"/>
              <a:ext cx="650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1.Sample description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231" y="3820"/>
              <a:ext cx="1236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2. Quality control and preprocessing of single-cell bulk exome sequencing and RNA-seq data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223" y="5363"/>
              <a:ext cx="408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3. TCR assembly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098" y="6557"/>
              <a:ext cx="13913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</a:t>
              </a:r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4.STARTRAC indices for tissue distribution, clonal expansion, 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tissue migration and state transition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use STARTRAC to track further the dynamic relationships among T cell subsets identified inside colorectal carcinoma, adjacent normal mucosa and peripheral blood(结直肠癌、癌旁正常黏膜及外周血), based on both single-cell transcriptome and TCR α- and β-chain sequences as lineage-specific markers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94125" y="710565"/>
            <a:ext cx="26803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Sample description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641985" y="1719580"/>
            <a:ext cx="1018222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Twelve patients with CRC, including eight women and four men, were enrolled and pathologically diagnosed with colorectal adenocarcinoma at Peking University People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'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s Hospital. Fresh tumour and adjacent normal tissue samples (at least 2 cm from matched tumour tissues) were surgically resected from the above-described patients.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For the IGFLR1 study, human peripheral blood mononuclear cells (PBMCs) were obtained from 16 healthy donors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8115" y="363220"/>
            <a:ext cx="118751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Quality control and preprocessing of single-cell bulk exome sequencing and RNA-seq data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2440" y="902970"/>
            <a:ext cx="1124712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step1: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Low-quality read pairs of single-cell RNA sequencing (scRNA-seq) data were filtered out if at least one end of the read pair met one of the following criteria: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原文只有这些描述，未提供软件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1) 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'N'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bases account for ≥10% of the read length; 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(2) bases with quality &lt;5 account for ≥50% of the read length; 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(3) the read contains adaptor sequence.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4340" y="2593340"/>
            <a:ext cx="105111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step2: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obtain the gene expression table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with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HTSeqGenie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pipeline (R package version 4.8)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440" y="3091180"/>
            <a:ext cx="105543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step3:</a:t>
            </a:r>
            <a:r>
              <a:rPr lang="en-US" altLang="zh-CN"/>
              <a:t>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filtered read pairs were then mapped to human ribosomal RNA sequences (download from RFam database) and the read pairs with both ends unmapped were kept for downstream analysis.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1965" y="3797935"/>
            <a:ext cx="97948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step4: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filtered read pairs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were aligned to human reference sequence (hg19) using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GSNAP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with parameters ‘–novelsplicing 1 -n 10 -i 1 -M 2’.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472440" y="4476115"/>
            <a:ext cx="104654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step5: 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R function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findOverlaps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was used to count the number of uniquely mapped read pairs located in each gene and the count table tabulated as genes.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6140" y="5154295"/>
            <a:ext cx="1940560" cy="5010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2440" y="5201920"/>
            <a:ext cx="106216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step6: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define  TPM value =                                   ,a series of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criterias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on TPM value are designed to remove some cells if not satisfying these criterias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Given the average TPM of CD8A and CD8B, one cell was considered as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CD8 positive or negative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if the value was larger than 30 or less than 3, respectively; given the TPM of CD4, one cell was considered as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CD4 positive or negative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if the value was larger than 30 or less than 3, respectively.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44220" y="225425"/>
            <a:ext cx="11000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single-cell bulk exome sequencing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The cleaned read pairs were then processed according to the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BWA-PICARD/GATK-strelka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pipeline.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4220" y="1232535"/>
            <a:ext cx="1039050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step1: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cleaned read pairs were aligned to human genome reference version b37 (downloaded from ftp://ftp.broadinstitute.org:/bundle) by the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BWA-MEM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algorithm. </a:t>
            </a:r>
            <a:endParaRPr lang="en-US" altLang="zh-CN" sz="2000">
              <a:sym typeface="+mn-ea"/>
            </a:endParaRPr>
          </a:p>
          <a:p>
            <a:endParaRPr lang="en-US" altLang="zh-CN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step2: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alignments were then sorted and de-duplicated by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PICARD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(Broad Institute).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step3:GATK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was used to realign multiple reads around putative INDEL by Smith–Waterman alignment algorithm and re-calibrate base quality. The analysis-ready bam files were input into the GATK UnifiedGenotyper module to call SNP/INDEL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step4: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analysis-ready bam files were input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into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strelka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to call somatic SNV/INDEL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step5: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analysis-ready bam files were input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into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ADTEx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(version 1.0.4) to call somatic copy number alterations.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step6: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mutations were annotated with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annovar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02430" y="625475"/>
            <a:ext cx="2286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TCR assembly</a:t>
            </a:r>
            <a:endParaRPr lang="en-US" altLang="zh-CN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530350" y="1517650"/>
            <a:ext cx="83445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TraCeR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was used to deduce the TCR sequences of each cell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3580" y="1816735"/>
            <a:ext cx="92386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The outputs of 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TraCeR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include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(1)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the assembled nucleotide sequences for both α and β chains, 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(2)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the coding potential of the nucleotide sequences (that is, productive or not), 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(3)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the translated amino acid sequence, the CDR3 sequences 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(4)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the estimated TPM value of α or β chains.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9730" y="3293110"/>
            <a:ext cx="95624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Only cells with TPM values larger than 10 for the α chain and larger than 15 for the β chain were kept.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9185" y="4462145"/>
            <a:ext cx="999363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Unsupervised clustering analysis of CRC scRNA-seq dataset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given an expression table, the top n genes with the largest variance were selected,  the expression data of the n genes were analysed by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single-cell consensus clustering (SC3)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. n was tested from 500, 1,000, 1,500, 2,000, 2,500 and 3,000. to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validate the clustering results from the 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SC3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pipeline, we also performed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clustering analysis using two additional pipelines, 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Seurat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sscClust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21055" y="364490"/>
            <a:ext cx="99949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STARTRAC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indices for tissue distribution, clonal expansion, tissue migration and state transition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890905" y="1194435"/>
            <a:ext cx="9824720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STARTRAC: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R package: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https://github.com/Japrin/STARTRAC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analyse different aspects of T cells based on paired single-cell transcriptomes and TCR sequences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1535" y="1986280"/>
            <a:ext cx="993394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STARTRAC-dist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tissue distribution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use the ratio of observed over expected cell numbers in tissues to measure the enrichment of T cell clusters across different tissues.By calculating the STARTRAC-dist indices via Ro/e, we can quantify the tissue preference of T cell clusters efficiently.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1535" y="4128135"/>
            <a:ext cx="959548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STARTRAC-migr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tissue migration and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STARTRAC-tran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state transition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STARTRAC-migr and STARTRAC-tran indices are defined by Shannon entropy,high values indicate high migration and state transition, respectively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1535" y="3308350"/>
            <a:ext cx="105143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STARTRAC-expa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clonal expansion: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STARTRAC-exp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will be between 0 and 1, with high STARTRAC-expa indicating high clonality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5625" y="3664585"/>
            <a:ext cx="3346450" cy="463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10" y="2898775"/>
            <a:ext cx="2051050" cy="495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5142865"/>
            <a:ext cx="1454150" cy="527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885" y="5231765"/>
            <a:ext cx="1536700" cy="4381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5111</Words>
  <Application>WPS 演示</Application>
  <PresentationFormat>宽屏</PresentationFormat>
  <Paragraphs>77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Times New Roman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18883</cp:lastModifiedBy>
  <cp:revision>141</cp:revision>
  <dcterms:created xsi:type="dcterms:W3CDTF">2019-06-19T02:08:00Z</dcterms:created>
  <dcterms:modified xsi:type="dcterms:W3CDTF">2020-02-10T09:55:04Z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