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00577-9B62-7AB6-820B-A09F7D4F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C379F6-73FE-FB8E-60A6-77A3892B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3E13B-1423-F75D-9CBC-B4F2460D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4C9FA-1622-DA3A-7E98-11284A61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18D72-1DA6-1245-9BC1-D1CBB311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C24C6-00C9-3399-C531-AFE3E765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D96CA-EC12-0DE7-AC58-2CF8B83C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54BF3-6E6F-00FC-EC01-ED991E9B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70BDA-8CF5-3B0F-D52C-0BBF3071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EE774A-79DD-D209-BBFF-F4AF9715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877DD-B664-CD47-2DDD-5BA197523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E308B7-52FD-8FFC-FA0E-A2B23655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08D95D-9B77-F322-94EB-5C58BB96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B21D7-B703-D96A-BCE6-8A58AD95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9C4F9-3CA7-EA7C-9CB1-D9D5E28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99756-1C99-65D8-B80E-8D57AAD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881A-9CCB-4B1C-4F7A-13056D26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0CBD2-F8EF-6510-8EDD-5F994530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9F80D-A8CC-8F5B-0046-B1CD243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88E29-5F2E-AC86-8F7D-D6AF337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45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CEA96-A6DF-7600-E752-F937A685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E813E-B52C-3828-6761-CA2F7763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D0986-7D49-A9C4-BB65-3EE77AB6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9D2AD-DE4C-4CD4-D5C7-08EBD4DB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F902E-0104-30AA-C5FA-60D46B44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4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FA253-6D5A-B12B-D6BD-24924DBE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86753-2287-908A-AB56-BDE700056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B5A5D-7DAA-18B5-771F-B75240E0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B1CA74-0A42-2FBB-C18F-57C59A52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6EF6B-B60E-BC98-BCB7-59BFC45E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B09AA0-3BD1-7349-AB90-CF05B6FF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A7DC1-C78D-C963-AAB7-B2473ED8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564EC-F352-E961-CBEA-8F31FCA5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4DDC33-48AE-1C28-75B7-1ADC39FE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875B32-EE35-3CBD-2BA5-87334C6F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092D5A-3F69-8403-FAAA-03062594B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974ADB-AD19-F3AC-2165-83F65E32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AA0D2-0C1B-3D1E-4274-407C7AF5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8A1B1C-28A9-967C-2CFF-4A85E74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27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A1577-FFEA-F16D-0445-9C17879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F28422-EC55-7AC3-E289-A9170851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6434CC-7ABE-972A-2DA0-463FDC0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B856BF-67C5-0F25-C2E4-285E3D42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1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78D30A-43CB-6216-E3BC-5F5C7207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2E0122-96A1-A2ED-C7AB-134AD359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59794-1726-CB49-DCAB-77291F62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04EFF-6238-89C5-1C23-EC403B4D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6E2B0-EA42-D25A-224E-49ECBFC2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B12900-1C36-87A8-24B1-4915647C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5414F-E7A8-6A09-3613-301D79C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19C540-BCA1-9281-BC40-9BDAD9F4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4A2252-A5BA-20D9-42FF-CEF004A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7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42471-5CDB-F2D6-D1D8-DC6CD170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6BEECE-A897-E62D-4B75-80AFD2AC1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809AB6-3341-9353-60DF-FBB76738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CB7F2-270A-16A6-35C6-34B09CAD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9D83F-2096-1456-EF2F-0CBB0F2F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F06F71-2088-9FEC-4A48-8B763566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973090-083B-F99D-1EFA-89744DF2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68C801-2177-1DF4-45A6-F5C5A852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3548E-9DFD-8C1F-022D-F54861042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217E-16B6-479D-9371-ED510BE369B1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BFC0E-EF4D-6CFD-2056-34785E34B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4C155-E2EA-7D0D-8C58-453009060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5BA1-4BB3-48D3-96D6-3D0BC1205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677FD-B420-8670-542D-C669B6DA9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EAAC17-E30C-02E1-03E6-8066BCFF9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87B341-49CB-4BE1-BC54-9F86792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yushi0529@outlook.jp</dc:creator>
  <cp:lastModifiedBy>yushi0529@outlook.jp</cp:lastModifiedBy>
  <cp:revision>1</cp:revision>
  <dcterms:created xsi:type="dcterms:W3CDTF">2024-02-23T13:57:40Z</dcterms:created>
  <dcterms:modified xsi:type="dcterms:W3CDTF">2024-02-23T13:58:55Z</dcterms:modified>
</cp:coreProperties>
</file>