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EFA59-AE67-C839-9857-3BCE9798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8B766A-BB1E-B89C-F6D2-D572344B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F7683F-6B88-4DD6-047B-DE8A8C3E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EFF3-F51F-4472-B6D4-6896ABA9AAD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7CB2F-3584-BC37-CE43-41765F09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D93B21-4F4F-EFEA-5EA2-7876585E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F96B-58AF-46A2-AC36-10894AFF2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89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5F4DE-C451-15D8-1024-141D2F2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E968F9-0552-B126-F21B-6CF29A02B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92C80-257A-6247-CFC0-4A728B1C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EFF3-F51F-4472-B6D4-6896ABA9AAD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D95ACB-CAB1-4C9E-81DC-3E7B7C19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9FFECC-1C57-6E66-972D-AEE1B22D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F96B-58AF-46A2-AC36-10894AFF2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3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656ACC-2A85-FA69-F670-6AA495DEC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43D31F-D956-3ADD-2B3E-BF3551F51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C9B73-E23D-50A3-561B-976432C0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EFF3-F51F-4472-B6D4-6896ABA9AAD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D363B5-0820-577F-DCD2-903F96E7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31106-478E-6B24-BDAD-BDAD2720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F96B-58AF-46A2-AC36-10894AFF2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25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2260E-D69A-A4F2-9B50-FD0C5628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1A8B-C598-08A3-1492-7A91657D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C171F1-0142-9970-1AF0-2BB2A1FF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EFF3-F51F-4472-B6D4-6896ABA9AAD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F33FE-2679-7745-8426-A0E66F6A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9745F5-0011-1015-4FDB-62A83C48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F96B-58AF-46A2-AC36-10894AFF2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10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BA290-815E-D1F6-F597-78D7100C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B1D3C8-25B0-2F4E-74C8-A80E41DB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A51B9-577D-146A-1399-18D91CA4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EFF3-F51F-4472-B6D4-6896ABA9AAD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71D8B-CD54-8BF1-9ECB-E924F070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90F795-43A7-16BE-ABF2-5A4379F6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F96B-58AF-46A2-AC36-10894AFF2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12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8A6848-7524-2904-F602-F73B60A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19A5B0-E9F3-DA06-1AFD-15B5D2BC1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143CAD-7964-5886-44B0-7D5ED50D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F76DEE-4CC5-2153-38C6-62CFBAF9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EFF3-F51F-4472-B6D4-6896ABA9AAD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6A4579-55BA-849E-A972-55BB0951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29B69D-CCD2-B678-FD8B-33C7E502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F96B-58AF-46A2-AC36-10894AFF2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1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6C6D6-1C50-D6A2-4E1E-A1D3A670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31A0CB-4CA3-151F-81AE-F9A9DA36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453FDD-4926-8B1A-64CF-A2833055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1D1047-ED15-3B85-C468-57BA4BD8C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A0AB62-4E2A-DFCC-BC55-4D741D78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08104E-69B3-E9CD-8367-74568450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EFF3-F51F-4472-B6D4-6896ABA9AAD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E7B01A-E5EE-AC34-3264-E3C8CCC9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B32120-B655-01D1-AEBC-BBE1968A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F96B-58AF-46A2-AC36-10894AFF2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AA0FE-5858-1AD1-3612-BBECFE5C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C4E371-DED0-965A-DDB2-D3EC908E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EFF3-F51F-4472-B6D4-6896ABA9AAD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F850EE-A598-C86D-3271-2A1D226F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00939E-79EC-F631-A61A-088FBB3E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F96B-58AF-46A2-AC36-10894AFF2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5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58088D-971E-3FBA-36E1-B0173E05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EFF3-F51F-4472-B6D4-6896ABA9AAD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80F4F5-8310-72AD-1025-AED5B904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A5EA84-FCAE-A189-61B4-59B4F7CD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F96B-58AF-46A2-AC36-10894AFF2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0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16C17-C223-2DCA-06AA-0F61D87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2C7FE-C591-2BED-153F-2D240A09D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20AE7-02C6-38C1-65AF-1E6D8EB64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52B4C2-04CF-5B6A-1CE7-DFB8B018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EFF3-F51F-4472-B6D4-6896ABA9AAD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A2B6FD-1B51-4ACA-90EE-340D7357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DB786B-D8AA-3BA1-810C-A05CA9B7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F96B-58AF-46A2-AC36-10894AFF2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0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99288-B017-A5C2-84E6-FD2553CD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DF4ACA-4C98-1ED9-8225-E1F829FBD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1BC288-3F08-4DDD-9768-D0DF84A5A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0654D5-9DFA-1DCD-6052-EE34CD59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EFF3-F51F-4472-B6D4-6896ABA9AAD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454D89-BD49-9255-7DBB-03857262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D9AEF3-86B0-9A4D-859B-F2232E71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F96B-58AF-46A2-AC36-10894AFF2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18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61CB13-1745-92EE-137D-78710F99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44C69B-3D0E-2378-A7A0-E64F2633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DBFEA8-5DD2-2AE9-346F-4647A4F60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EFF3-F51F-4472-B6D4-6896ABA9AAD8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33C0C5-CF3C-2F0F-360F-088AAF137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4EAFB-09CD-BCD9-1BCC-9AB7DAD2E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BF96B-58AF-46A2-AC36-10894AFF2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18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CD7F5-4E45-E341-1CF3-B47B74B83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73ACEE-4387-4438-BBC3-07D359CAD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395D86A-A172-59DA-13A0-7C17CD3D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4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yushi0529@outlook.jp</dc:creator>
  <cp:lastModifiedBy>yushi0529@outlook.jp</cp:lastModifiedBy>
  <cp:revision>1</cp:revision>
  <dcterms:created xsi:type="dcterms:W3CDTF">2024-04-29T13:37:53Z</dcterms:created>
  <dcterms:modified xsi:type="dcterms:W3CDTF">2024-04-29T13:39:46Z</dcterms:modified>
</cp:coreProperties>
</file>