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68CD35-F7E7-45FE-BD56-343EBF105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kind</a:t>
            </a:r>
            <a:r>
              <a:rPr lang="pl-PL" dirty="0"/>
              <a:t> of </a:t>
            </a:r>
            <a:r>
              <a:rPr lang="pl-PL" dirty="0" err="1"/>
              <a:t>shapes</a:t>
            </a:r>
            <a:r>
              <a:rPr lang="pl-PL" dirty="0"/>
              <a:t> </a:t>
            </a:r>
            <a:r>
              <a:rPr lang="pl-PL" dirty="0" err="1"/>
              <a:t>recognition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0E57A6-5599-4542-895C-ABCEA4425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Jacek </a:t>
            </a:r>
            <a:r>
              <a:rPr lang="pl-PL" dirty="0" err="1"/>
              <a:t>Ganszczyk</a:t>
            </a:r>
            <a:r>
              <a:rPr lang="pl-PL" dirty="0"/>
              <a:t> Piotr Kałucki</a:t>
            </a:r>
          </a:p>
        </p:txBody>
      </p:sp>
    </p:spTree>
    <p:extLst>
      <p:ext uri="{BB962C8B-B14F-4D97-AF65-F5344CB8AC3E}">
        <p14:creationId xmlns:p14="http://schemas.microsoft.com/office/powerpoint/2010/main" val="9077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DC2402-2C45-4CDA-B7CF-8A0062D2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assumptions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5BD19D-9B7D-4414-A7F4-01CFE3CB23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Supervised</a:t>
            </a:r>
            <a:r>
              <a:rPr lang="pl-PL" dirty="0"/>
              <a:t> </a:t>
            </a:r>
            <a:r>
              <a:rPr lang="pl-PL" dirty="0" err="1"/>
              <a:t>neural</a:t>
            </a:r>
            <a:r>
              <a:rPr lang="pl-PL" dirty="0"/>
              <a:t> network</a:t>
            </a:r>
          </a:p>
          <a:p>
            <a:pPr marL="0" indent="0">
              <a:buNone/>
            </a:pPr>
            <a:r>
              <a:rPr lang="pl-PL" dirty="0"/>
              <a:t>No </a:t>
            </a:r>
            <a:r>
              <a:rPr lang="pl-PL" dirty="0" err="1"/>
              <a:t>specified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of a </a:t>
            </a:r>
            <a:r>
              <a:rPr lang="pl-PL" dirty="0" err="1"/>
              <a:t>dataset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of </a:t>
            </a:r>
            <a:r>
              <a:rPr lang="pl-PL" dirty="0" err="1"/>
              <a:t>black</a:t>
            </a:r>
            <a:r>
              <a:rPr lang="pl-PL" dirty="0"/>
              <a:t> and </a:t>
            </a:r>
            <a:r>
              <a:rPr lang="pl-PL" dirty="0" err="1"/>
              <a:t>white</a:t>
            </a:r>
            <a:r>
              <a:rPr lang="pl-PL" dirty="0"/>
              <a:t> </a:t>
            </a:r>
            <a:r>
              <a:rPr lang="pl-PL" dirty="0" err="1"/>
              <a:t>pixels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914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1BEBC9-D537-4252-A62A-F654014A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datasets</a:t>
            </a:r>
            <a:endParaRPr lang="pl-PL" dirty="0"/>
          </a:p>
        </p:txBody>
      </p:sp>
      <p:pic>
        <p:nvPicPr>
          <p:cNvPr id="9" name="Symbol zastępczy zawartości 8" descr="Obraz zawierający sprzęt elektroniczny, kalkulator&#10;&#10;Opis wygenerowany przy bardzo wysokim poziomie pewności">
            <a:extLst>
              <a:ext uri="{FF2B5EF4-FFF2-40B4-BE49-F238E27FC236}">
                <a16:creationId xmlns:a16="http://schemas.microsoft.com/office/drawing/2014/main" id="{2327F54A-6B51-4A90-8122-F0CDE55154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87534" y="2063750"/>
            <a:ext cx="3284470" cy="3311525"/>
          </a:xfrm>
        </p:spPr>
      </p:pic>
      <p:pic>
        <p:nvPicPr>
          <p:cNvPr id="13" name="Symbol zastępczy zawartości 12" descr="Obraz zawierający tarka, przybory kuchenne&#10;&#10;Opis wygenerowany przy bardzo wysokim poziomie pewności">
            <a:extLst>
              <a:ext uri="{FF2B5EF4-FFF2-40B4-BE49-F238E27FC236}">
                <a16:creationId xmlns:a16="http://schemas.microsoft.com/office/drawing/2014/main" id="{D71EDCDF-AF7E-46FE-877B-A1A992FAB5F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7165975" y="2347912"/>
            <a:ext cx="2743200" cy="2743200"/>
          </a:xfrm>
        </p:spPr>
      </p:pic>
    </p:spTree>
    <p:extLst>
      <p:ext uri="{BB962C8B-B14F-4D97-AF65-F5344CB8AC3E}">
        <p14:creationId xmlns:p14="http://schemas.microsoft.com/office/powerpoint/2010/main" val="386907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0C072311-6CE3-4AF6-A4F6-6A1B1417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Results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15B5EC7-C20B-4F88-943F-D1869A2755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err="1"/>
              <a:t>Result</a:t>
            </a:r>
            <a:r>
              <a:rPr lang="pl-PL" dirty="0"/>
              <a:t> </a:t>
            </a:r>
            <a:r>
              <a:rPr lang="pl-PL" dirty="0" err="1"/>
              <a:t>given</a:t>
            </a:r>
            <a:r>
              <a:rPr lang="pl-PL" dirty="0"/>
              <a:t> by the </a:t>
            </a:r>
            <a:r>
              <a:rPr lang="pl-PL" dirty="0" err="1"/>
              <a:t>neural</a:t>
            </a:r>
            <a:r>
              <a:rPr lang="pl-PL" dirty="0"/>
              <a:t> network </a:t>
            </a:r>
            <a:r>
              <a:rPr lang="pl-PL" dirty="0" err="1"/>
              <a:t>will</a:t>
            </a:r>
            <a:r>
              <a:rPr lang="pl-PL" dirty="0"/>
              <a:t> show the % </a:t>
            </a:r>
            <a:r>
              <a:rPr lang="pl-PL" dirty="0" err="1"/>
              <a:t>match</a:t>
            </a:r>
            <a:r>
              <a:rPr lang="pl-PL" dirty="0"/>
              <a:t> with </a:t>
            </a:r>
            <a:r>
              <a:rPr lang="pl-PL" dirty="0" err="1"/>
              <a:t>drawn</a:t>
            </a:r>
            <a:r>
              <a:rPr lang="pl-PL" dirty="0"/>
              <a:t> </a:t>
            </a:r>
            <a:r>
              <a:rPr lang="pl-PL" dirty="0" err="1"/>
              <a:t>stuff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815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141CCA3D-E08D-4164-AB7C-13A253B45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Thanks</a:t>
            </a:r>
            <a:r>
              <a:rPr lang="pl-PL" dirty="0"/>
              <a:t> for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attention</a:t>
            </a:r>
            <a:r>
              <a:rPr lang="pl-PL" dirty="0"/>
              <a:t>!!!</a:t>
            </a:r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BE69C6E3-FDBF-4057-AF24-C9D3373AC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5601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ydarzenie główne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TM04033927[[fn=Wydarzenie główne]]</Template>
  <TotalTime>52</TotalTime>
  <Words>47</Words>
  <Application>Microsoft Office PowerPoint</Application>
  <PresentationFormat>Panoramiczny</PresentationFormat>
  <Paragraphs>10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Impact</vt:lpstr>
      <vt:lpstr>Wydarzenie główne</vt:lpstr>
      <vt:lpstr>Any kind of shapes recognition</vt:lpstr>
      <vt:lpstr>assumptions</vt:lpstr>
      <vt:lpstr>datasets</vt:lpstr>
      <vt:lpstr>Results</vt:lpstr>
      <vt:lpstr>Thanks for your attention!!!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 kind of shapes recognition</dc:title>
  <dc:creator>Piotr Kałucki</dc:creator>
  <cp:lastModifiedBy>Piotr Kałucki</cp:lastModifiedBy>
  <cp:revision>4</cp:revision>
  <dcterms:created xsi:type="dcterms:W3CDTF">2019-05-21T05:52:39Z</dcterms:created>
  <dcterms:modified xsi:type="dcterms:W3CDTF">2019-05-21T06:45:34Z</dcterms:modified>
</cp:coreProperties>
</file>