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080625"/>
  <p:notesSz cx="6858000" cy="9144000"/>
  <p:defaultTextStyle>
    <a:defPPr>
      <a:defRPr lang="en-US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649770"/>
            <a:ext cx="12851448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294662"/>
            <a:ext cx="11339513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8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36700"/>
            <a:ext cx="3260110" cy="8542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36700"/>
            <a:ext cx="9591338" cy="85428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8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513159"/>
            <a:ext cx="13040439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6746088"/>
            <a:ext cx="13040439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4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683500"/>
            <a:ext cx="6425724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683500"/>
            <a:ext cx="6425724" cy="6396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36702"/>
            <a:ext cx="13040439" cy="1948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471154"/>
            <a:ext cx="63961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682228"/>
            <a:ext cx="6396193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471154"/>
            <a:ext cx="64276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682228"/>
            <a:ext cx="6427693" cy="54160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451426"/>
            <a:ext cx="7654171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451426"/>
            <a:ext cx="7654171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4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36702"/>
            <a:ext cx="130404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683500"/>
            <a:ext cx="130404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943B-CE53-490B-99DE-9227ACE8B16B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343248"/>
            <a:ext cx="510278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A3B-D410-42EA-9422-19B075CF9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547" y="886479"/>
            <a:ext cx="13673251" cy="1031166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/>
              <a:t>Simple Search Scenario</a:t>
            </a:r>
            <a:endParaRPr lang="en-GB" sz="4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455258" y="5103873"/>
            <a:ext cx="1" cy="4907699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4" idx="2"/>
          </p:cNvCxnSpPr>
          <p:nvPr/>
        </p:nvCxnSpPr>
        <p:spPr>
          <a:xfrm>
            <a:off x="11114108" y="5024308"/>
            <a:ext cx="0" cy="4987264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0683" y="5445015"/>
            <a:ext cx="342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SearchInitialisation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15177" y="6970354"/>
            <a:ext cx="39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ShowSuggestions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58206" y="6391696"/>
            <a:ext cx="411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Typing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142132" y="6282428"/>
            <a:ext cx="9592733" cy="129936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2261375" y="6360607"/>
            <a:ext cx="1067385" cy="299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loop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81984" y="8326061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3368" y="7867820"/>
            <a:ext cx="45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SubmitSearchQuery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69276" y="8951535"/>
            <a:ext cx="7684038" cy="1798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5724" y="8545142"/>
            <a:ext cx="665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ShowResults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03145" y="7376742"/>
            <a:ext cx="7684038" cy="1798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1987" y="6785128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81990" y="5921539"/>
            <a:ext cx="76882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49285" y="4172820"/>
            <a:ext cx="3440337" cy="7429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/>
              <a:t>Primary </a:t>
            </a:r>
            <a:r>
              <a:rPr lang="en-GB" sz="2400" smtClean="0"/>
              <a:t>School Child </a:t>
            </a:r>
            <a:r>
              <a:rPr lang="en-GB" sz="2400" dirty="0"/>
              <a:t>(User)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3261" y="2990872"/>
            <a:ext cx="0" cy="7313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Smiley Face 37"/>
          <p:cNvSpPr/>
          <p:nvPr/>
        </p:nvSpPr>
        <p:spPr>
          <a:xfrm>
            <a:off x="2877191" y="2202319"/>
            <a:ext cx="755374" cy="7337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2818059" y="3209530"/>
            <a:ext cx="894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83262" y="3722232"/>
            <a:ext cx="349303" cy="311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77190" y="3747645"/>
            <a:ext cx="377688" cy="286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299720" y="4281358"/>
            <a:ext cx="1628775" cy="74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smtClean="0"/>
              <a:t>:System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57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 Search Scenario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Search - System Sequence Diagram</dc:title>
  <dc:creator>Stoyanov, Radostin</dc:creator>
  <cp:lastModifiedBy>Stoyanov, Radostin</cp:lastModifiedBy>
  <cp:revision>8</cp:revision>
  <dcterms:created xsi:type="dcterms:W3CDTF">2016-10-16T09:11:27Z</dcterms:created>
  <dcterms:modified xsi:type="dcterms:W3CDTF">2016-10-21T10:13:17Z</dcterms:modified>
</cp:coreProperties>
</file>