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6200437" cy="89995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10000" y="2105640"/>
            <a:ext cx="1457964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10000" y="4831920"/>
            <a:ext cx="1457964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0000" y="210564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280720" y="210564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280720" y="483192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810000" y="483192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0000" y="2105640"/>
            <a:ext cx="14579640" cy="5219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10000" y="2105640"/>
            <a:ext cx="14579640" cy="5219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4829040" y="2105640"/>
            <a:ext cx="6541200" cy="52192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4829040" y="2105640"/>
            <a:ext cx="6541200" cy="5219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810000" y="2105640"/>
            <a:ext cx="14579640" cy="52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10000" y="2105640"/>
            <a:ext cx="14579640" cy="5219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10000" y="2105640"/>
            <a:ext cx="7114680" cy="5219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8280720" y="2105640"/>
            <a:ext cx="7114680" cy="5219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810000" y="358560"/>
            <a:ext cx="14578560" cy="696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0000" y="210564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810000" y="483192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8280720" y="2105640"/>
            <a:ext cx="7114680" cy="5219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10000" y="2105640"/>
            <a:ext cx="7114680" cy="5219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280720" y="210564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280720" y="483192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10000" y="210564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280720" y="2105640"/>
            <a:ext cx="711468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10000" y="4831920"/>
            <a:ext cx="14579640" cy="24894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10000" y="358560"/>
            <a:ext cx="14578560" cy="150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0" y="178200"/>
            <a:ext cx="1620000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First Class Diagram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CustomShape 2"/>
          <p:cNvSpPr/>
          <p:nvPr/>
        </p:nvSpPr>
        <p:spPr>
          <a:xfrm>
            <a:off x="13000320" y="3546360"/>
            <a:ext cx="1127160" cy="79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Search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CustomShape 3"/>
          <p:cNvSpPr/>
          <p:nvPr/>
        </p:nvSpPr>
        <p:spPr>
          <a:xfrm>
            <a:off x="9430560" y="3546360"/>
            <a:ext cx="1440360" cy="79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Documents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5517000" y="3546360"/>
            <a:ext cx="1496160" cy="79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Download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CustomShape 5"/>
          <p:cNvSpPr/>
          <p:nvPr/>
        </p:nvSpPr>
        <p:spPr>
          <a:xfrm>
            <a:off x="7013520" y="1978560"/>
            <a:ext cx="1871640" cy="79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User Interface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CustomShape 6"/>
          <p:cNvSpPr/>
          <p:nvPr/>
        </p:nvSpPr>
        <p:spPr>
          <a:xfrm>
            <a:off x="1327320" y="3546360"/>
            <a:ext cx="1655640" cy="79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Admin Panel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" name="CustomShape 7"/>
          <p:cNvSpPr/>
          <p:nvPr/>
        </p:nvSpPr>
        <p:spPr>
          <a:xfrm>
            <a:off x="1006200" y="5259240"/>
            <a:ext cx="1655640" cy="7135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Upload New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Document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" name="CustomShape 8"/>
          <p:cNvSpPr/>
          <p:nvPr/>
        </p:nvSpPr>
        <p:spPr>
          <a:xfrm>
            <a:off x="2775240" y="5259240"/>
            <a:ext cx="1400040" cy="7135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Edit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Document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" name="Line 9"/>
          <p:cNvSpPr/>
          <p:nvPr/>
        </p:nvSpPr>
        <p:spPr>
          <a:xfrm flipH="1">
            <a:off x="1834200" y="4338000"/>
            <a:ext cx="320760" cy="9212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10"/>
          <p:cNvSpPr/>
          <p:nvPr/>
        </p:nvSpPr>
        <p:spPr>
          <a:xfrm>
            <a:off x="2154960" y="4338000"/>
            <a:ext cx="1320120" cy="9212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11"/>
          <p:cNvSpPr/>
          <p:nvPr/>
        </p:nvSpPr>
        <p:spPr>
          <a:xfrm>
            <a:off x="4661280" y="5641560"/>
            <a:ext cx="991440" cy="7520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XML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CustomShape 12"/>
          <p:cNvSpPr/>
          <p:nvPr/>
        </p:nvSpPr>
        <p:spPr>
          <a:xfrm>
            <a:off x="5922720" y="5641560"/>
            <a:ext cx="1133280" cy="7520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Zipped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7" name="CustomShape 13"/>
          <p:cNvSpPr/>
          <p:nvPr/>
        </p:nvSpPr>
        <p:spPr>
          <a:xfrm>
            <a:off x="7184160" y="5623560"/>
            <a:ext cx="991440" cy="7520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Image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Line 14"/>
          <p:cNvSpPr/>
          <p:nvPr/>
        </p:nvSpPr>
        <p:spPr>
          <a:xfrm>
            <a:off x="6265080" y="4338000"/>
            <a:ext cx="1414800" cy="12855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Line 15"/>
          <p:cNvSpPr/>
          <p:nvPr/>
        </p:nvSpPr>
        <p:spPr>
          <a:xfrm>
            <a:off x="6265080" y="4338000"/>
            <a:ext cx="153360" cy="1303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Line 16"/>
          <p:cNvSpPr/>
          <p:nvPr/>
        </p:nvSpPr>
        <p:spPr>
          <a:xfrm flipH="1">
            <a:off x="5157000" y="4338000"/>
            <a:ext cx="1108080" cy="1303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17"/>
          <p:cNvSpPr/>
          <p:nvPr/>
        </p:nvSpPr>
        <p:spPr>
          <a:xfrm>
            <a:off x="10841040" y="5061960"/>
            <a:ext cx="991440" cy="7520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Image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" name="Line 18"/>
          <p:cNvSpPr/>
          <p:nvPr/>
        </p:nvSpPr>
        <p:spPr>
          <a:xfrm>
            <a:off x="10150920" y="4338000"/>
            <a:ext cx="1185840" cy="7239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CustomShape 19"/>
          <p:cNvSpPr/>
          <p:nvPr/>
        </p:nvSpPr>
        <p:spPr>
          <a:xfrm>
            <a:off x="8833320" y="5047200"/>
            <a:ext cx="1740960" cy="7520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Transcription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4" name="Line 20"/>
          <p:cNvSpPr/>
          <p:nvPr/>
        </p:nvSpPr>
        <p:spPr>
          <a:xfrm flipH="1">
            <a:off x="9703800" y="4338000"/>
            <a:ext cx="447120" cy="7088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21"/>
          <p:cNvSpPr/>
          <p:nvPr/>
        </p:nvSpPr>
        <p:spPr>
          <a:xfrm>
            <a:off x="13713120" y="5638680"/>
            <a:ext cx="1406880" cy="7520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Advanced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CustomShape 22"/>
          <p:cNvSpPr/>
          <p:nvPr/>
        </p:nvSpPr>
        <p:spPr>
          <a:xfrm>
            <a:off x="12454920" y="5623560"/>
            <a:ext cx="1090800" cy="7520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Simple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Line 23"/>
          <p:cNvSpPr/>
          <p:nvPr/>
        </p:nvSpPr>
        <p:spPr>
          <a:xfrm>
            <a:off x="13564080" y="4338000"/>
            <a:ext cx="786960" cy="13006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Line 24"/>
          <p:cNvSpPr/>
          <p:nvPr/>
        </p:nvSpPr>
        <p:spPr>
          <a:xfrm flipH="1">
            <a:off x="13000320" y="4338000"/>
            <a:ext cx="563760" cy="12855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Line 25"/>
          <p:cNvSpPr/>
          <p:nvPr/>
        </p:nvSpPr>
        <p:spPr>
          <a:xfrm>
            <a:off x="7949520" y="2770560"/>
            <a:ext cx="2201400" cy="7754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6"/>
          <p:cNvSpPr/>
          <p:nvPr/>
        </p:nvSpPr>
        <p:spPr>
          <a:xfrm>
            <a:off x="7949520" y="2770560"/>
            <a:ext cx="5614560" cy="7754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Line 27"/>
          <p:cNvSpPr/>
          <p:nvPr/>
        </p:nvSpPr>
        <p:spPr>
          <a:xfrm flipH="1">
            <a:off x="6265080" y="2770560"/>
            <a:ext cx="1684440" cy="7754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8"/>
          <p:cNvSpPr/>
          <p:nvPr/>
        </p:nvSpPr>
        <p:spPr>
          <a:xfrm flipH="1">
            <a:off x="2154960" y="2770560"/>
            <a:ext cx="5794560" cy="7754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29"/>
          <p:cNvSpPr/>
          <p:nvPr/>
        </p:nvSpPr>
        <p:spPr>
          <a:xfrm>
            <a:off x="194040" y="7163280"/>
            <a:ext cx="7485840" cy="1662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Admin Panel </a:t>
            </a: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– Manage the content (documents) on the web-platform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Download</a:t>
            </a: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 – Provides the original Images of the scanned documents as well as their transcription as XML documents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CustomShape 30"/>
          <p:cNvSpPr/>
          <p:nvPr/>
        </p:nvSpPr>
        <p:spPr>
          <a:xfrm>
            <a:off x="8176320" y="7084800"/>
            <a:ext cx="7485840" cy="1662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Documents </a:t>
            </a: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– Retrieve a content of document : Compressed (jpeg) image or transcribed version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Search</a:t>
            </a:r>
            <a:r>
              <a:rPr b="0" lang="en-GB" sz="2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 -  Return the parts of transcribed documents matching the searched criteria</a:t>
            </a:r>
            <a:endParaRPr b="0" lang="en-GB" sz="20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LibreOffice/5.2.2.2.0$Linux_X86_64 LibreOffice_project/20m0$Build-2</Application>
  <Words>80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2016-10-16T09:13:18Z</dcterms:created>
  <dc:creator>Stoyanov, Radostin</dc:creator>
  <dc:description/>
  <dc:language>en-GB</dc:language>
  <cp:lastModifiedBy/>
  <dcterms:modified xsi:type="dcterms:W3CDTF">2016-10-16T10:08:16Z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