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3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4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1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0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9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1BD8-4F13-469B-AA33-ECD4B9950BA4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5562-8DE6-4CA1-8586-2CFDCAFBA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3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Moot Court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/>
              <a:t>Vision:</a:t>
            </a:r>
          </a:p>
          <a:p>
            <a:pPr lvl="1"/>
            <a:r>
              <a:rPr lang="en-GB" sz="1200" dirty="0" smtClean="0"/>
              <a:t>The aim is to provide a web application to allow quick searching and cross-referencing of moot court documents</a:t>
            </a:r>
          </a:p>
          <a:p>
            <a:pPr lvl="1"/>
            <a:r>
              <a:rPr lang="en-GB" sz="1200" dirty="0" smtClean="0"/>
              <a:t>This benefits law students and professors who use moot courts to practice, as it will drastically speed up access to these documents</a:t>
            </a:r>
          </a:p>
          <a:p>
            <a:r>
              <a:rPr lang="en-GB" sz="1600" dirty="0" smtClean="0"/>
              <a:t>feasibility analysis</a:t>
            </a:r>
          </a:p>
          <a:p>
            <a:pPr lvl="1"/>
            <a:r>
              <a:rPr lang="en-GB" sz="1200" dirty="0" smtClean="0"/>
              <a:t>Processing of the natural language will be hard</a:t>
            </a:r>
          </a:p>
          <a:p>
            <a:pPr lvl="1"/>
            <a:r>
              <a:rPr lang="en-GB" sz="1200" dirty="0" smtClean="0"/>
              <a:t>Everything else is just frontend work and calling into a database</a:t>
            </a:r>
          </a:p>
          <a:p>
            <a:pPr lvl="1"/>
            <a:r>
              <a:rPr lang="en-GB" sz="1200" dirty="0" smtClean="0"/>
              <a:t>There is certainly </a:t>
            </a:r>
            <a:r>
              <a:rPr lang="en-GB" sz="1200" i="1" dirty="0" smtClean="0"/>
              <a:t>some</a:t>
            </a:r>
            <a:r>
              <a:rPr lang="en-GB" sz="1200" dirty="0" smtClean="0"/>
              <a:t> market for this, as it has been specifically requested</a:t>
            </a:r>
          </a:p>
          <a:p>
            <a:pPr lvl="1"/>
            <a:r>
              <a:rPr lang="en-GB" sz="1200" dirty="0" smtClean="0"/>
              <a:t>We expect to sell between 4 – 11 copies a year at £10 000</a:t>
            </a:r>
          </a:p>
          <a:p>
            <a:pPr lvl="1"/>
            <a:r>
              <a:rPr lang="en-GB" sz="1200" dirty="0" smtClean="0"/>
              <a:t>Income should exceed expenditure, as expenditure is fairly low ( £18 000 - £27 500)</a:t>
            </a:r>
          </a:p>
          <a:p>
            <a:r>
              <a:rPr lang="en-GB" sz="1600" dirty="0" smtClean="0"/>
              <a:t>Ranking</a:t>
            </a:r>
          </a:p>
          <a:p>
            <a:pPr lvl="1"/>
            <a:r>
              <a:rPr lang="en-GB" sz="1200" dirty="0" smtClean="0"/>
              <a:t>There is a high risk associated with the time constraints (testing the NLP) within 1 000 working hours, but we expect a greater income</a:t>
            </a:r>
          </a:p>
          <a:p>
            <a:pPr lvl="1"/>
            <a:r>
              <a:rPr lang="en-GB" sz="1200" dirty="0" smtClean="0"/>
              <a:t>ROI  should be between 1.2 and 5 ( with rent, 0.45 – 3)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103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Law in the </a:t>
            </a:r>
            <a:r>
              <a:rPr lang="en-GB" smtClean="0"/>
              <a:t>Aberdeen Council Registers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Vision:</a:t>
            </a:r>
          </a:p>
          <a:p>
            <a:pPr lvl="1"/>
            <a:r>
              <a:rPr lang="en-GB" sz="1200" dirty="0"/>
              <a:t>The system will provide a web interface that lets </a:t>
            </a:r>
            <a:r>
              <a:rPr lang="en-GB" sz="1200" dirty="0" smtClean="0"/>
              <a:t>the public </a:t>
            </a:r>
            <a:r>
              <a:rPr lang="en-GB" sz="1200" dirty="0"/>
              <a:t>search through the </a:t>
            </a:r>
            <a:r>
              <a:rPr lang="en-GB" sz="1200" dirty="0" smtClean="0"/>
              <a:t>Aberdeen Council legal records between 1398 and 1511 for names, crimes, </a:t>
            </a:r>
            <a:r>
              <a:rPr lang="en-GB" sz="1200" dirty="0" err="1" smtClean="0"/>
              <a:t>etc</a:t>
            </a:r>
            <a:endParaRPr lang="en-GB" sz="1200" dirty="0" smtClean="0"/>
          </a:p>
          <a:p>
            <a:pPr lvl="1"/>
            <a:r>
              <a:rPr lang="en-GB" sz="1200" dirty="0" smtClean="0"/>
              <a:t>This system would benefit the public, not just in Aberdeen, but the world, since it is in a standardised format - TEI</a:t>
            </a:r>
          </a:p>
          <a:p>
            <a:pPr lvl="1"/>
            <a:endParaRPr lang="en-GB" sz="1200" dirty="0" smtClean="0"/>
          </a:p>
          <a:p>
            <a:r>
              <a:rPr lang="en-GB" sz="1600" dirty="0" smtClean="0"/>
              <a:t>feasibility analysis</a:t>
            </a:r>
          </a:p>
          <a:p>
            <a:pPr lvl="1"/>
            <a:r>
              <a:rPr lang="en-GB" sz="1200" dirty="0" smtClean="0"/>
              <a:t>Although we have no knowledge of the business domain, as we know the XML standard used, it is not necessary, and we are familiar with the technology required</a:t>
            </a:r>
          </a:p>
          <a:p>
            <a:pPr lvl="1"/>
            <a:r>
              <a:rPr lang="en-GB" sz="1200" dirty="0" smtClean="0"/>
              <a:t>The hard part will be the design of the database and search engine, but we are confident we can do this in time</a:t>
            </a:r>
          </a:p>
          <a:p>
            <a:pPr lvl="1"/>
            <a:r>
              <a:rPr lang="en-GB" sz="1200" dirty="0" smtClean="0"/>
              <a:t>There is certainly </a:t>
            </a:r>
            <a:r>
              <a:rPr lang="en-GB" sz="1200" i="1" dirty="0" smtClean="0"/>
              <a:t>some</a:t>
            </a:r>
            <a:r>
              <a:rPr lang="en-GB" sz="1200" dirty="0" smtClean="0"/>
              <a:t> market for this, as it has been specifically requested</a:t>
            </a:r>
          </a:p>
          <a:p>
            <a:pPr lvl="1"/>
            <a:r>
              <a:rPr lang="en-GB" sz="1200" dirty="0" smtClean="0"/>
              <a:t>We expect to sell between 4 – 10 copies a year at £9 900</a:t>
            </a:r>
            <a:endParaRPr lang="en-GB" sz="1200" dirty="0" smtClean="0"/>
          </a:p>
          <a:p>
            <a:pPr lvl="1"/>
            <a:r>
              <a:rPr lang="en-GB" sz="1200" dirty="0" smtClean="0"/>
              <a:t>Income should exceed expenditure, as expenditure is fairly low ( £18 000 - £27 500)</a:t>
            </a:r>
          </a:p>
          <a:p>
            <a:r>
              <a:rPr lang="en-GB" sz="1600" dirty="0" smtClean="0"/>
              <a:t>Ranking</a:t>
            </a:r>
          </a:p>
          <a:p>
            <a:pPr lvl="1"/>
            <a:r>
              <a:rPr lang="en-GB" sz="1200" dirty="0" smtClean="0"/>
              <a:t>We are confident we can deliver in time, but we do not expect as high an income as with the moot court</a:t>
            </a:r>
          </a:p>
          <a:p>
            <a:pPr lvl="1"/>
            <a:r>
              <a:rPr lang="en-GB" sz="1200" dirty="0" smtClean="0"/>
              <a:t>ROI  should be between 1.2 and 4.5 ( with rent, 0.44 – 2.6)</a:t>
            </a:r>
          </a:p>
          <a:p>
            <a:pPr lvl="1"/>
            <a:r>
              <a:rPr lang="en-GB" sz="1200" dirty="0" smtClean="0"/>
              <a:t>Therefore we have decided to do this project rather than the other</a:t>
            </a:r>
            <a:endParaRPr lang="en-GB" sz="1200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5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374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Moot Court</vt:lpstr>
      <vt:lpstr>Law in the Aberdeen Council Registers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Moot Court</dc:title>
  <dc:creator>Zak, Marcel</dc:creator>
  <cp:lastModifiedBy>Zak, Marcel</cp:lastModifiedBy>
  <cp:revision>7</cp:revision>
  <dcterms:created xsi:type="dcterms:W3CDTF">2016-09-25T11:22:22Z</dcterms:created>
  <dcterms:modified xsi:type="dcterms:W3CDTF">2016-09-25T12:41:48Z</dcterms:modified>
</cp:coreProperties>
</file>