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7199313"/>
  <p:notesSz cx="6858000" cy="9144000"/>
  <p:defaultTextStyle>
    <a:defPPr>
      <a:defRPr lang="en-US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78222"/>
            <a:ext cx="11339513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781306"/>
            <a:ext cx="11339513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4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83297"/>
            <a:ext cx="3260110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83297"/>
            <a:ext cx="9591338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2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03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94830"/>
            <a:ext cx="13040439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817875"/>
            <a:ext cx="13040439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9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916484"/>
            <a:ext cx="6425724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916484"/>
            <a:ext cx="6425724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83297"/>
            <a:ext cx="13040439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764832"/>
            <a:ext cx="639619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629749"/>
            <a:ext cx="6396193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764832"/>
            <a:ext cx="642769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629749"/>
            <a:ext cx="6427693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7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3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954"/>
            <a:ext cx="487638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036569"/>
            <a:ext cx="7654171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159794"/>
            <a:ext cx="487638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0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954"/>
            <a:ext cx="487638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036569"/>
            <a:ext cx="7654171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159794"/>
            <a:ext cx="487638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83297"/>
            <a:ext cx="1304043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16484"/>
            <a:ext cx="1304043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672697"/>
            <a:ext cx="340185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943B-CE53-490B-99DE-9227ACE8B16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672697"/>
            <a:ext cx="510278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672697"/>
            <a:ext cx="340185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170" y="226491"/>
            <a:ext cx="13673251" cy="1031166"/>
          </a:xfrm>
        </p:spPr>
        <p:txBody>
          <a:bodyPr/>
          <a:lstStyle/>
          <a:p>
            <a:pPr algn="ctr"/>
            <a:r>
              <a:rPr lang="en-GB" dirty="0" smtClean="0"/>
              <a:t>Simple Search - System Sequence Diagram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05063" y="1548664"/>
            <a:ext cx="3100389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Primary school child (User)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99720" y="1548664"/>
            <a:ext cx="1628775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3455257" y="2291614"/>
            <a:ext cx="1" cy="4907699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11114108" y="2291614"/>
            <a:ext cx="0" cy="4907699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0683" y="2632756"/>
            <a:ext cx="3421064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5177" y="4158095"/>
            <a:ext cx="3937200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show_suggestions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58206" y="3579437"/>
            <a:ext cx="4118874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get_suggestions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142131" y="3470169"/>
            <a:ext cx="9592733" cy="129936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2261374" y="3548349"/>
            <a:ext cx="1067385" cy="299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loop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81983" y="5513803"/>
            <a:ext cx="76882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3367" y="5055561"/>
            <a:ext cx="454855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submit_search_query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69276" y="6139276"/>
            <a:ext cx="7684038" cy="1798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5724" y="5732883"/>
            <a:ext cx="6657628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show_results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03145" y="4564483"/>
            <a:ext cx="7684038" cy="1798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1986" y="3972870"/>
            <a:ext cx="76882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81989" y="3109281"/>
            <a:ext cx="76882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9547" y="2620054"/>
            <a:ext cx="2191234" cy="72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Click on the Search input field</a:t>
            </a:r>
          </a:p>
        </p:txBody>
      </p:sp>
      <p:cxnSp>
        <p:nvCxnSpPr>
          <p:cNvPr id="35" name="Curved Connector 34"/>
          <p:cNvCxnSpPr>
            <a:stCxn id="33" idx="3"/>
            <a:endCxn id="14" idx="1"/>
          </p:cNvCxnSpPr>
          <p:nvPr/>
        </p:nvCxnSpPr>
        <p:spPr>
          <a:xfrm flipV="1">
            <a:off x="2740781" y="2835953"/>
            <a:ext cx="2869902" cy="144329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5261" y="3861031"/>
            <a:ext cx="1493983" cy="1348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Start typing in the search input field</a:t>
            </a:r>
            <a:endParaRPr lang="en-GB" dirty="0"/>
          </a:p>
        </p:txBody>
      </p:sp>
      <p:cxnSp>
        <p:nvCxnSpPr>
          <p:cNvPr id="37" name="Curved Connector 36"/>
          <p:cNvCxnSpPr>
            <a:stCxn id="36" idx="3"/>
            <a:endCxn id="18" idx="1"/>
          </p:cNvCxnSpPr>
          <p:nvPr/>
        </p:nvCxnSpPr>
        <p:spPr>
          <a:xfrm flipV="1">
            <a:off x="1819244" y="3782634"/>
            <a:ext cx="3438962" cy="752684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68548" y="4001063"/>
            <a:ext cx="2418732" cy="72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Provides suggestions while typing</a:t>
            </a:r>
            <a:endParaRPr lang="en-GB" dirty="0"/>
          </a:p>
        </p:txBody>
      </p:sp>
      <p:cxnSp>
        <p:nvCxnSpPr>
          <p:cNvPr id="42" name="Curved Connector 41"/>
          <p:cNvCxnSpPr>
            <a:stCxn id="41" idx="1"/>
            <a:endCxn id="16" idx="3"/>
          </p:cNvCxnSpPr>
          <p:nvPr/>
        </p:nvCxnSpPr>
        <p:spPr>
          <a:xfrm rot="10800000" flipV="1">
            <a:off x="9252379" y="4361290"/>
            <a:ext cx="2816171" cy="1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9962" y="5513803"/>
            <a:ext cx="2418732" cy="72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Press Enter or click on the search button</a:t>
            </a:r>
            <a:endParaRPr lang="en-GB" dirty="0"/>
          </a:p>
        </p:txBody>
      </p:sp>
      <p:cxnSp>
        <p:nvCxnSpPr>
          <p:cNvPr id="49" name="Curved Connector 48"/>
          <p:cNvCxnSpPr>
            <a:stCxn id="48" idx="3"/>
            <a:endCxn id="23" idx="1"/>
          </p:cNvCxnSpPr>
          <p:nvPr/>
        </p:nvCxnSpPr>
        <p:spPr>
          <a:xfrm flipV="1">
            <a:off x="2798694" y="5258758"/>
            <a:ext cx="2244673" cy="61527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220948" y="5728262"/>
            <a:ext cx="2570382" cy="1034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Shows snippets of the documents matching the search input</a:t>
            </a:r>
            <a:endParaRPr lang="en-GB" dirty="0"/>
          </a:p>
        </p:txBody>
      </p:sp>
      <p:cxnSp>
        <p:nvCxnSpPr>
          <p:cNvPr id="75" name="Curved Connector 74"/>
          <p:cNvCxnSpPr>
            <a:stCxn id="74" idx="1"/>
            <a:endCxn id="25" idx="3"/>
          </p:cNvCxnSpPr>
          <p:nvPr/>
        </p:nvCxnSpPr>
        <p:spPr>
          <a:xfrm rot="10800000">
            <a:off x="10673352" y="5936079"/>
            <a:ext cx="1547596" cy="30944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2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Simple Search - System 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Search - System Sequence Diagram</dc:title>
  <dc:creator>Stoyanov, Radostin</dc:creator>
  <cp:lastModifiedBy>Stoyanov, Radostin</cp:lastModifiedBy>
  <cp:revision>6</cp:revision>
  <dcterms:created xsi:type="dcterms:W3CDTF">2016-10-16T09:11:27Z</dcterms:created>
  <dcterms:modified xsi:type="dcterms:W3CDTF">2016-10-16T09:57:06Z</dcterms:modified>
</cp:coreProperties>
</file>