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8000663" cy="10799763"/>
  <p:notesSz cx="7559675" cy="10691813"/>
  <p:defaultTextStyle>
    <a:defPPr>
      <a:defRPr lang="en-US"/>
    </a:defPPr>
    <a:lvl1pPr marL="0" algn="l" defTabSz="1049274" rtl="0" eaLnBrk="1" latinLnBrk="0" hangingPunct="1">
      <a:defRPr sz="2066" kern="1200">
        <a:solidFill>
          <a:schemeClr val="tx1"/>
        </a:solidFill>
        <a:latin typeface="+mn-lt"/>
        <a:ea typeface="+mn-ea"/>
        <a:cs typeface="+mn-cs"/>
      </a:defRPr>
    </a:lvl1pPr>
    <a:lvl2pPr marL="524637" algn="l" defTabSz="1049274" rtl="0" eaLnBrk="1" latinLnBrk="0" hangingPunct="1">
      <a:defRPr sz="2066" kern="1200">
        <a:solidFill>
          <a:schemeClr val="tx1"/>
        </a:solidFill>
        <a:latin typeface="+mn-lt"/>
        <a:ea typeface="+mn-ea"/>
        <a:cs typeface="+mn-cs"/>
      </a:defRPr>
    </a:lvl2pPr>
    <a:lvl3pPr marL="1049274" algn="l" defTabSz="1049274" rtl="0" eaLnBrk="1" latinLnBrk="0" hangingPunct="1">
      <a:defRPr sz="2066" kern="1200">
        <a:solidFill>
          <a:schemeClr val="tx1"/>
        </a:solidFill>
        <a:latin typeface="+mn-lt"/>
        <a:ea typeface="+mn-ea"/>
        <a:cs typeface="+mn-cs"/>
      </a:defRPr>
    </a:lvl3pPr>
    <a:lvl4pPr marL="1573911" algn="l" defTabSz="1049274" rtl="0" eaLnBrk="1" latinLnBrk="0" hangingPunct="1">
      <a:defRPr sz="2066" kern="1200">
        <a:solidFill>
          <a:schemeClr val="tx1"/>
        </a:solidFill>
        <a:latin typeface="+mn-lt"/>
        <a:ea typeface="+mn-ea"/>
        <a:cs typeface="+mn-cs"/>
      </a:defRPr>
    </a:lvl4pPr>
    <a:lvl5pPr marL="2098548" algn="l" defTabSz="1049274" rtl="0" eaLnBrk="1" latinLnBrk="0" hangingPunct="1">
      <a:defRPr sz="2066" kern="1200">
        <a:solidFill>
          <a:schemeClr val="tx1"/>
        </a:solidFill>
        <a:latin typeface="+mn-lt"/>
        <a:ea typeface="+mn-ea"/>
        <a:cs typeface="+mn-cs"/>
      </a:defRPr>
    </a:lvl5pPr>
    <a:lvl6pPr marL="2623185" algn="l" defTabSz="1049274" rtl="0" eaLnBrk="1" latinLnBrk="0" hangingPunct="1">
      <a:defRPr sz="2066" kern="1200">
        <a:solidFill>
          <a:schemeClr val="tx1"/>
        </a:solidFill>
        <a:latin typeface="+mn-lt"/>
        <a:ea typeface="+mn-ea"/>
        <a:cs typeface="+mn-cs"/>
      </a:defRPr>
    </a:lvl6pPr>
    <a:lvl7pPr marL="3147822" algn="l" defTabSz="1049274" rtl="0" eaLnBrk="1" latinLnBrk="0" hangingPunct="1">
      <a:defRPr sz="2066" kern="1200">
        <a:solidFill>
          <a:schemeClr val="tx1"/>
        </a:solidFill>
        <a:latin typeface="+mn-lt"/>
        <a:ea typeface="+mn-ea"/>
        <a:cs typeface="+mn-cs"/>
      </a:defRPr>
    </a:lvl7pPr>
    <a:lvl8pPr marL="3672459" algn="l" defTabSz="1049274" rtl="0" eaLnBrk="1" latinLnBrk="0" hangingPunct="1">
      <a:defRPr sz="2066" kern="1200">
        <a:solidFill>
          <a:schemeClr val="tx1"/>
        </a:solidFill>
        <a:latin typeface="+mn-lt"/>
        <a:ea typeface="+mn-ea"/>
        <a:cs typeface="+mn-cs"/>
      </a:defRPr>
    </a:lvl8pPr>
    <a:lvl9pPr marL="4197096" algn="l" defTabSz="1049274" rtl="0" eaLnBrk="1" latinLnBrk="0" hangingPunct="1">
      <a:defRPr sz="206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5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869CF2-B9D9-44AF-93C0-8CBED3E1736D}" type="datetimeFigureOut">
              <a:rPr lang="en-GB" smtClean="0"/>
              <a:t>21/10/2016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3113" y="1336675"/>
            <a:ext cx="601345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2499AA-73CE-4D73-B6A2-E069CE8310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717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1336675"/>
            <a:ext cx="6013450" cy="36083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2499AA-73CE-4D73-B6A2-E069CE83108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109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99978" y="430471"/>
            <a:ext cx="16198950" cy="180312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99978" y="2527257"/>
            <a:ext cx="16198950" cy="2987549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99978" y="5799213"/>
            <a:ext cx="16198950" cy="2987549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99978" y="430471"/>
            <a:ext cx="16198950" cy="180312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99982" y="2527257"/>
            <a:ext cx="7905015" cy="2987549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9200988" y="2527257"/>
            <a:ext cx="7905015" cy="2987549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9200988" y="5799213"/>
            <a:ext cx="7905015" cy="2987549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99982" y="5799213"/>
            <a:ext cx="7905015" cy="2987549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99978" y="430471"/>
            <a:ext cx="16198950" cy="180312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99978" y="2527253"/>
            <a:ext cx="16198950" cy="6263618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99978" y="2527253"/>
            <a:ext cx="16198950" cy="6263618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4092969" y="2526739"/>
            <a:ext cx="9812324" cy="6263618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4092969" y="2526739"/>
            <a:ext cx="9812324" cy="6263618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99978" y="430471"/>
            <a:ext cx="16198950" cy="180312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99978" y="2527253"/>
            <a:ext cx="16198950" cy="6263618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99978" y="430471"/>
            <a:ext cx="16198950" cy="180312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99978" y="2527253"/>
            <a:ext cx="16198950" cy="6263618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99978" y="430471"/>
            <a:ext cx="16198950" cy="180312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99982" y="2527253"/>
            <a:ext cx="7905015" cy="6263618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9200988" y="2527253"/>
            <a:ext cx="7905015" cy="6263618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99978" y="430471"/>
            <a:ext cx="16198950" cy="180312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99978" y="430467"/>
            <a:ext cx="16198950" cy="835989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99978" y="430471"/>
            <a:ext cx="16198950" cy="180312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99982" y="2527257"/>
            <a:ext cx="7905015" cy="2987549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99982" y="5799213"/>
            <a:ext cx="7905015" cy="2987549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9200988" y="2527253"/>
            <a:ext cx="7905015" cy="6263618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99978" y="430471"/>
            <a:ext cx="16198950" cy="180312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99982" y="2527253"/>
            <a:ext cx="7905015" cy="6263618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9200988" y="2527257"/>
            <a:ext cx="7905015" cy="2987549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9200988" y="5799213"/>
            <a:ext cx="7905015" cy="2987549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99978" y="430471"/>
            <a:ext cx="16198950" cy="180312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99982" y="2527257"/>
            <a:ext cx="7905015" cy="2987549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9200988" y="2527257"/>
            <a:ext cx="7905015" cy="2987549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99978" y="5799213"/>
            <a:ext cx="16198950" cy="2987549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99978" y="430471"/>
            <a:ext cx="16198950" cy="180312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899978" y="2527253"/>
            <a:ext cx="16198950" cy="6263618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outline text format</a:t>
            </a:r>
          </a:p>
          <a:p>
            <a:pPr marL="863957" lvl="1" indent="-323983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Second Outline Level</a:t>
            </a:r>
          </a:p>
          <a:p>
            <a:pPr marL="1295935" lvl="2" indent="-287986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Third Outline Level</a:t>
            </a:r>
          </a:p>
          <a:p>
            <a:pPr marL="1727914" lvl="3" indent="-215989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Fourth Outline Level</a:t>
            </a:r>
          </a:p>
          <a:p>
            <a:pPr marL="2159892" lvl="4" indent="-215989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Fifth Outline Level</a:t>
            </a:r>
          </a:p>
          <a:p>
            <a:pPr marL="2591870" lvl="5" indent="-215989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Sixth Outline Level</a:t>
            </a:r>
          </a:p>
          <a:p>
            <a:pPr marL="3023848" lvl="6" indent="-215989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99979" y="9839009"/>
            <a:ext cx="4193251" cy="744701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6155849" y="9839009"/>
            <a:ext cx="5705215" cy="744701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12905681" y="9839009"/>
            <a:ext cx="4193251" cy="744701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9B806DDB-D145-45C3-ADE3-FCA411FA445A}" type="slidenum"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‹#›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erif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8400" indent="-388800" algn="l" defTabSz="914354" rtl="0" eaLnBrk="1" latinLnBrk="0" hangingPunct="1">
        <a:lnSpc>
          <a:spcPct val="90000"/>
        </a:lnSpc>
        <a:spcBef>
          <a:spcPts val="1000"/>
        </a:spcBef>
        <a:buClr>
          <a:srgbClr val="000000"/>
        </a:buClr>
        <a:buSzPct val="45000"/>
        <a:buFont typeface="Wingdings" charset="2"/>
        <a:buChar char="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5" indent="-228588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8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8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7" indent="-228588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8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1" indent="-228588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8" indent="-228588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8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69451" y="799973"/>
            <a:ext cx="3961253" cy="74799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anchor="ctr"/>
          <a:lstStyle/>
          <a:p>
            <a:pPr algn="ctr"/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Class Diagram</a:t>
            </a:r>
          </a:p>
        </p:txBody>
      </p:sp>
      <p:sp>
        <p:nvSpPr>
          <p:cNvPr id="40" name="CustomShape 2"/>
          <p:cNvSpPr/>
          <p:nvPr/>
        </p:nvSpPr>
        <p:spPr>
          <a:xfrm>
            <a:off x="12984997" y="5534254"/>
            <a:ext cx="2524891" cy="1793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5000" rIns="90000" bIns="45000" anchor="t"/>
          <a:lstStyle/>
          <a:p>
            <a:pPr algn="ctr"/>
            <a:r>
              <a:rPr lang="en-GB" sz="1800" b="1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Search</a:t>
            </a:r>
          </a:p>
          <a:p>
            <a:pPr algn="ctr"/>
            <a:endParaRPr lang="en-GB" sz="18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  <a:p>
            <a:r>
              <a:rPr lang="en-GB" sz="1400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+ Phrase:	 String</a:t>
            </a:r>
          </a:p>
          <a:p>
            <a:r>
              <a:rPr lang="en-GB" sz="1400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# </a:t>
            </a:r>
            <a:r>
              <a:rPr lang="en-GB" sz="1400" spc="-1" dirty="0" err="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Date_from</a:t>
            </a:r>
            <a:r>
              <a:rPr lang="en-GB" sz="1400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:  Date</a:t>
            </a:r>
          </a:p>
          <a:p>
            <a:r>
              <a:rPr lang="en-GB" sz="1400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# </a:t>
            </a:r>
            <a:r>
              <a:rPr lang="en-GB" sz="1400" spc="-1" dirty="0" err="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Date_to</a:t>
            </a:r>
            <a:r>
              <a:rPr lang="en-GB" sz="1400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:     Date</a:t>
            </a:r>
          </a:p>
          <a:p>
            <a:r>
              <a:rPr lang="en-GB" sz="1400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# ID:              String</a:t>
            </a:r>
          </a:p>
          <a:p>
            <a:r>
              <a:rPr lang="en-GB" sz="1400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# Page:         String</a:t>
            </a:r>
          </a:p>
          <a:p>
            <a:endParaRPr lang="en-GB" sz="14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</p:txBody>
      </p:sp>
      <p:sp>
        <p:nvSpPr>
          <p:cNvPr id="41" name="CustomShape 3"/>
          <p:cNvSpPr/>
          <p:nvPr/>
        </p:nvSpPr>
        <p:spPr>
          <a:xfrm>
            <a:off x="7757029" y="2336663"/>
            <a:ext cx="2820243" cy="19118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5000" rIns="90000" bIns="45000" anchor="t"/>
          <a:lstStyle/>
          <a:p>
            <a:pPr algn="ctr"/>
            <a:r>
              <a:rPr lang="en-GB" sz="1800" b="1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Documents</a:t>
            </a:r>
          </a:p>
          <a:p>
            <a:pPr algn="ctr"/>
            <a:endParaRPr lang="en-GB" sz="14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  <a:p>
            <a:r>
              <a:rPr lang="en-GB" sz="1400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+ </a:t>
            </a:r>
            <a:r>
              <a:rPr lang="en-GB" sz="1400" spc="-1" dirty="0" err="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documentID</a:t>
            </a:r>
            <a:r>
              <a:rPr lang="en-GB" sz="1400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: String</a:t>
            </a:r>
          </a:p>
          <a:p>
            <a:r>
              <a:rPr lang="en-GB" sz="1400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+ </a:t>
            </a:r>
            <a:r>
              <a:rPr lang="en-GB" sz="1400" dirty="0">
                <a:latin typeface="Droid Sans"/>
              </a:rPr>
              <a:t>Transcription: String</a:t>
            </a:r>
          </a:p>
          <a:p>
            <a:r>
              <a:rPr lang="en-GB" sz="1400" dirty="0">
                <a:latin typeface="Droid Sans"/>
              </a:rPr>
              <a:t>+ Image</a:t>
            </a:r>
          </a:p>
          <a:p>
            <a:r>
              <a:rPr lang="en-GB" sz="1400" dirty="0">
                <a:latin typeface="Droid Sans"/>
              </a:rPr>
              <a:t># Date</a:t>
            </a:r>
          </a:p>
          <a:p>
            <a:r>
              <a:rPr lang="en-GB" sz="1400" dirty="0">
                <a:latin typeface="Droid Sans"/>
              </a:rPr>
              <a:t># Page</a:t>
            </a:r>
          </a:p>
          <a:p>
            <a:endParaRPr lang="en-GB" sz="14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</p:txBody>
      </p:sp>
      <p:sp>
        <p:nvSpPr>
          <p:cNvPr id="42" name="CustomShape 4"/>
          <p:cNvSpPr/>
          <p:nvPr/>
        </p:nvSpPr>
        <p:spPr>
          <a:xfrm>
            <a:off x="7487218" y="5481970"/>
            <a:ext cx="3359862" cy="15443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5000" rIns="90000" bIns="45000" anchor="t"/>
          <a:lstStyle/>
          <a:p>
            <a:pPr algn="ctr"/>
            <a:r>
              <a:rPr lang="en-GB" sz="1800" b="1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Download</a:t>
            </a:r>
          </a:p>
          <a:p>
            <a:pPr algn="ctr"/>
            <a:endParaRPr lang="en-GB" sz="14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  <a:p>
            <a:r>
              <a:rPr lang="en-GB" sz="1400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+ </a:t>
            </a:r>
            <a:r>
              <a:rPr lang="en-GB" sz="1400" spc="-1" dirty="0" err="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documentID</a:t>
            </a:r>
            <a:r>
              <a:rPr lang="en-GB" sz="1400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: String</a:t>
            </a:r>
          </a:p>
          <a:p>
            <a:r>
              <a:rPr lang="en-GB" sz="1400" dirty="0">
                <a:latin typeface="Droid Sans"/>
              </a:rPr>
              <a:t>+ Transcription: String</a:t>
            </a:r>
            <a:endParaRPr lang="en-GB" sz="14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  <a:p>
            <a:r>
              <a:rPr lang="en-GB" sz="1400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+ Image ( </a:t>
            </a:r>
            <a:r>
              <a:rPr lang="en-GB" sz="1400" dirty="0">
                <a:latin typeface="Droid Sans"/>
              </a:rPr>
              <a:t>id: String </a:t>
            </a:r>
            <a:r>
              <a:rPr lang="en-GB" sz="1400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) : Image</a:t>
            </a:r>
          </a:p>
        </p:txBody>
      </p:sp>
      <p:sp>
        <p:nvSpPr>
          <p:cNvPr id="44" name="CustomShape 6"/>
          <p:cNvSpPr/>
          <p:nvPr/>
        </p:nvSpPr>
        <p:spPr>
          <a:xfrm>
            <a:off x="1988850" y="5536391"/>
            <a:ext cx="3107789" cy="15422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5000" rIns="90000" bIns="45000" anchor="t"/>
          <a:lstStyle/>
          <a:p>
            <a:pPr algn="ctr"/>
            <a:r>
              <a:rPr lang="en-GB" sz="1800" b="1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Administrator</a:t>
            </a:r>
          </a:p>
          <a:p>
            <a:endParaRPr lang="en-GB" sz="14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  <a:p>
            <a:r>
              <a:rPr lang="en-GB" sz="1400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+ </a:t>
            </a:r>
            <a:r>
              <a:rPr lang="en-GB" sz="1400" spc="-1" dirty="0" err="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administratorID</a:t>
            </a:r>
            <a:r>
              <a:rPr lang="en-GB" sz="1400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: Integer</a:t>
            </a:r>
          </a:p>
          <a:p>
            <a:r>
              <a:rPr lang="en-GB" sz="1400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+ Username: String</a:t>
            </a:r>
          </a:p>
          <a:p>
            <a:r>
              <a:rPr lang="en-GB" sz="1400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# </a:t>
            </a:r>
            <a:r>
              <a:rPr lang="en-GB" sz="1400" spc="-1" dirty="0" err="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lastLogin</a:t>
            </a:r>
            <a:r>
              <a:rPr lang="en-GB" sz="1400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: Date</a:t>
            </a:r>
          </a:p>
          <a:p>
            <a:r>
              <a:rPr lang="en-GB" sz="1400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# </a:t>
            </a:r>
            <a:r>
              <a:rPr lang="en-GB" sz="1400" spc="-1" dirty="0" err="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IPaddress</a:t>
            </a:r>
            <a:endParaRPr lang="en-GB" sz="14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  <a:p>
            <a:endParaRPr lang="en-GB" sz="14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  <a:p>
            <a:endParaRPr lang="en-GB" sz="14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  <a:p>
            <a:endParaRPr lang="en-GB" sz="14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12984997" y="5907391"/>
            <a:ext cx="25363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7757029" y="2713543"/>
            <a:ext cx="28202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7475440" y="5873315"/>
            <a:ext cx="33497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1988850" y="5899142"/>
            <a:ext cx="31077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3" name="Rectangle 192"/>
          <p:cNvSpPr/>
          <p:nvPr/>
        </p:nvSpPr>
        <p:spPr>
          <a:xfrm>
            <a:off x="69451" y="799974"/>
            <a:ext cx="17848162" cy="91663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CustomShape 4"/>
          <p:cNvSpPr/>
          <p:nvPr/>
        </p:nvSpPr>
        <p:spPr>
          <a:xfrm>
            <a:off x="7311317" y="8271826"/>
            <a:ext cx="3359862" cy="11457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5000" rIns="90000" bIns="45000" anchor="t"/>
          <a:lstStyle/>
          <a:p>
            <a:pPr algn="ctr"/>
            <a:r>
              <a:rPr lang="en-GB" sz="1800" b="1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Archive</a:t>
            </a:r>
          </a:p>
          <a:p>
            <a:pPr algn="ctr"/>
            <a:endParaRPr lang="en-GB" sz="14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  <a:p>
            <a:r>
              <a:rPr lang="en-GB" sz="1400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+ </a:t>
            </a:r>
            <a:r>
              <a:rPr lang="en-GB" sz="1400" spc="-1" dirty="0" err="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documentID</a:t>
            </a:r>
            <a:r>
              <a:rPr lang="en-GB" sz="1400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: String</a:t>
            </a:r>
          </a:p>
          <a:p>
            <a:r>
              <a:rPr lang="en-GB" sz="1400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+ </a:t>
            </a:r>
            <a:r>
              <a:rPr lang="en-GB" sz="1400" spc="-1" dirty="0" err="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ZipFile</a:t>
            </a:r>
            <a:endParaRPr lang="en-GB" sz="14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7311318" y="8700229"/>
            <a:ext cx="33497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1" idx="2"/>
            <a:endCxn id="42" idx="0"/>
          </p:cNvCxnSpPr>
          <p:nvPr/>
        </p:nvCxnSpPr>
        <p:spPr>
          <a:xfrm flipH="1">
            <a:off x="9167150" y="4248500"/>
            <a:ext cx="1" cy="12334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41" idx="1"/>
          </p:cNvCxnSpPr>
          <p:nvPr/>
        </p:nvCxnSpPr>
        <p:spPr>
          <a:xfrm flipH="1">
            <a:off x="3536113" y="3292580"/>
            <a:ext cx="4220916" cy="332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10577273" y="3266183"/>
            <a:ext cx="3670170" cy="270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endCxn id="40" idx="0"/>
          </p:cNvCxnSpPr>
          <p:nvPr/>
        </p:nvCxnSpPr>
        <p:spPr>
          <a:xfrm>
            <a:off x="14229295" y="3292580"/>
            <a:ext cx="18148" cy="22416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538322" y="3325853"/>
            <a:ext cx="0" cy="2208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9120932" y="7052728"/>
            <a:ext cx="1" cy="12334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3432971" y="5067711"/>
            <a:ext cx="631372" cy="4102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1..*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683999" y="2793146"/>
            <a:ext cx="631372" cy="4102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0..*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279122" y="5001851"/>
            <a:ext cx="631372" cy="4102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1..1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316498" y="4305035"/>
            <a:ext cx="631372" cy="4102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1..1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362160" y="7788295"/>
            <a:ext cx="631372" cy="4102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1..1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362160" y="7122331"/>
            <a:ext cx="631372" cy="4102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1..1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797312" y="5025297"/>
            <a:ext cx="631372" cy="4102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1..*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850920" y="2793146"/>
            <a:ext cx="631372" cy="4102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1..*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028540" y="2784743"/>
            <a:ext cx="1547655" cy="410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{Searching}</a:t>
            </a:r>
            <a:endParaRPr lang="en-GB" dirty="0"/>
          </a:p>
        </p:txBody>
      </p:sp>
      <p:sp>
        <p:nvSpPr>
          <p:cNvPr id="29" name="TextBox 28"/>
          <p:cNvSpPr txBox="1"/>
          <p:nvPr/>
        </p:nvSpPr>
        <p:spPr>
          <a:xfrm>
            <a:off x="3758106" y="2778532"/>
            <a:ext cx="1547655" cy="410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{Add/Edit}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</TotalTime>
  <Words>88</Words>
  <Application>Microsoft Office PowerPoint</Application>
  <PresentationFormat>Custom</PresentationFormat>
  <Paragraphs>42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DejaVu Sans</vt:lpstr>
      <vt:lpstr>DejaVu Serif</vt:lpstr>
      <vt:lpstr>Droid Sans</vt:lpstr>
      <vt:lpstr>Symbol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Stoyanov, Radostin</dc:creator>
  <dc:description/>
  <cp:lastModifiedBy>Stoyanov, Radostin</cp:lastModifiedBy>
  <cp:revision>25</cp:revision>
  <dcterms:created xsi:type="dcterms:W3CDTF">2016-10-16T09:13:18Z</dcterms:created>
  <dcterms:modified xsi:type="dcterms:W3CDTF">2016-10-21T10:45:40Z</dcterms:modified>
  <dc:language>en-GB</dc:language>
</cp:coreProperties>
</file>