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6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5D513DF5-DA93-4F5A-B761-CB15260E9B39}" type="slidenum">
              <a:t>‹#›</a:t>
            </a:fld>
            <a:endParaRPr lang="en-GB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16634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690E62B-D2A6-4AA8-A105-05767A537BD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919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GB" sz="2000" b="0" i="0" u="none" strike="noStrike" kern="1200" cap="none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406A6AF-B7DB-46D6-9E4F-67D7D1FFDE31}" type="slidenum">
              <a:t>1</a:t>
            </a:fld>
            <a:endParaRPr lang="en-GB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05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F02356B-CA45-4EF4-A9A9-611D5761921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573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2C2C89-E29B-4307-AF53-A70A16FC028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53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3EE0C2-00E7-4D33-B82D-C2DA3A19A38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59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D8A3E2-280C-4E02-AFBC-15BFCD00FCF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657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B12BA6-08BC-466E-B7D9-15DB6975575B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103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7F3AA4-8383-49DF-BA9E-83AAB3EE206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080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8FF862-986A-4BF9-8006-445B184BED6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543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AAD6B7-B33C-4A69-B7F2-24053999E5B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754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163F5A-6B5D-46BA-849F-4C99FFCA4CA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580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0635DF-AEC8-4DAD-91D0-55E54EB81AA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454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C60E773-DA5C-48C6-AED8-3CC83C91A0F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962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GB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C0BA9B21-1425-46A9-ADF1-661280C9A87C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rtl="0" hangingPunct="0">
        <a:tabLst/>
        <a:defRPr lang="en-GB" sz="4400" b="0" i="0" u="none" strike="noStrike" kern="1200" cap="none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GB" sz="3200" b="0" i="0" u="none" strike="noStrike" kern="1200" cap="none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7920000" y="144000"/>
            <a:ext cx="2015999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Presentation Layer</a:t>
            </a:r>
          </a:p>
        </p:txBody>
      </p:sp>
      <p:sp>
        <p:nvSpPr>
          <p:cNvPr id="3" name="Freeform 2"/>
          <p:cNvSpPr/>
          <p:nvPr/>
        </p:nvSpPr>
        <p:spPr>
          <a:xfrm>
            <a:off x="7920000" y="1728000"/>
            <a:ext cx="2015999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Application Layer</a:t>
            </a:r>
          </a:p>
        </p:txBody>
      </p:sp>
      <p:sp>
        <p:nvSpPr>
          <p:cNvPr id="4" name="Freeform 3"/>
          <p:cNvSpPr/>
          <p:nvPr/>
        </p:nvSpPr>
        <p:spPr>
          <a:xfrm>
            <a:off x="7920000" y="4068000"/>
            <a:ext cx="2015999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Storage Layer</a:t>
            </a:r>
          </a:p>
        </p:txBody>
      </p:sp>
      <p:sp>
        <p:nvSpPr>
          <p:cNvPr id="5" name="Freeform 4"/>
          <p:cNvSpPr/>
          <p:nvPr/>
        </p:nvSpPr>
        <p:spPr>
          <a:xfrm>
            <a:off x="432000" y="701773"/>
            <a:ext cx="900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2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Devise</a:t>
            </a:r>
            <a:endParaRPr lang="en-GB" sz="1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1948928" y="701773"/>
            <a:ext cx="900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2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Documents</a:t>
            </a:r>
            <a:endParaRPr lang="en-GB" sz="1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982784" y="701773"/>
            <a:ext cx="1116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2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Search</a:t>
            </a:r>
            <a:endParaRPr lang="en-GB" sz="1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715711" y="701773"/>
            <a:ext cx="1007999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2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XQuery</a:t>
            </a:r>
            <a:endParaRPr lang="en-GB" sz="1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Straight Connector 12"/>
          <p:cNvSpPr/>
          <p:nvPr/>
        </p:nvSpPr>
        <p:spPr>
          <a:xfrm>
            <a:off x="288000" y="1655999"/>
            <a:ext cx="9504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Straight Connector 13"/>
          <p:cNvSpPr/>
          <p:nvPr/>
        </p:nvSpPr>
        <p:spPr>
          <a:xfrm>
            <a:off x="288000" y="3996000"/>
            <a:ext cx="9504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600000" y="2479347"/>
            <a:ext cx="900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2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Documents</a:t>
            </a:r>
            <a:endParaRPr lang="en-GB" sz="1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5184000" y="2486250"/>
            <a:ext cx="900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2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Search</a:t>
            </a:r>
            <a:endParaRPr lang="en-GB" sz="1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6768000" y="2476047"/>
            <a:ext cx="900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2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XQuery</a:t>
            </a:r>
            <a:endParaRPr lang="en-GB" sz="1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252000" y="2486250"/>
            <a:ext cx="900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2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Devise</a:t>
            </a:r>
            <a:endParaRPr lang="en-GB" sz="1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1340568" y="4935150"/>
            <a:ext cx="1332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200" dirty="0" err="1">
                <a:latin typeface="Liberation Sans" pitchFamily="18"/>
                <a:ea typeface="Noto Sans CJK SC Regular" pitchFamily="2"/>
                <a:cs typeface="FreeSans" pitchFamily="2"/>
              </a:rPr>
              <a:t>P</a:t>
            </a:r>
            <a:r>
              <a:rPr lang="en-GB" sz="12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age_image</a:t>
            </a:r>
            <a:endParaRPr lang="en-GB" sz="1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5830272" y="4935150"/>
            <a:ext cx="1332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2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Search</a:t>
            </a:r>
            <a:endParaRPr lang="en-GB" sz="1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252000" y="4935150"/>
            <a:ext cx="900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2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User</a:t>
            </a:r>
            <a:endParaRPr lang="en-GB" sz="1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2861136" y="4935150"/>
            <a:ext cx="1296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200" dirty="0" err="1" smtClean="0">
                <a:latin typeface="Liberation Sans" pitchFamily="18"/>
                <a:ea typeface="Noto Sans CJK SC Regular" pitchFamily="2"/>
                <a:cs typeface="FreeSans" pitchFamily="2"/>
              </a:rPr>
              <a:t>Tr_paragraph</a:t>
            </a:r>
            <a:endParaRPr lang="en-GB" sz="1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1836000" y="2486250"/>
            <a:ext cx="1080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2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Download</a:t>
            </a:r>
            <a:endParaRPr lang="en-GB" sz="1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5" name="Straight Connector 44"/>
          <p:cNvSpPr/>
          <p:nvPr/>
        </p:nvSpPr>
        <p:spPr>
          <a:xfrm>
            <a:off x="288000" y="6048000"/>
            <a:ext cx="9504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1686668" y="6407999"/>
            <a:ext cx="1424520" cy="65628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3400"/>
              <a:gd name="f9" fmla="+- 21600 0 10800"/>
              <a:gd name="f10" fmla="+- 3400 0 0"/>
              <a:gd name="f11" fmla="val 18200"/>
              <a:gd name="f12" fmla="+- 0 0 10800"/>
              <a:gd name="f13" fmla="+- 18200 0 21600"/>
              <a:gd name="f14" fmla="+- 3400 0 6800"/>
              <a:gd name="f15" fmla="+- 0 0 0"/>
              <a:gd name="f16" fmla="*/ f4 1 21600"/>
              <a:gd name="f17" fmla="*/ f5 1 21600"/>
              <a:gd name="f18" fmla="+- 10800 0 f6"/>
              <a:gd name="f19" fmla="+- 0 0 f8"/>
              <a:gd name="f20" fmla="+- 0 0 f1"/>
              <a:gd name="f21" fmla="abs f9"/>
              <a:gd name="f22" fmla="abs f10"/>
              <a:gd name="f23" fmla="?: f9 f2 f1"/>
              <a:gd name="f24" fmla="?: f9 f1 f2"/>
              <a:gd name="f25" fmla="+- 10800 0 f7"/>
              <a:gd name="f26" fmla="+- 21600 0 f11"/>
              <a:gd name="f27" fmla="abs f12"/>
              <a:gd name="f28" fmla="abs f13"/>
              <a:gd name="f29" fmla="?: f12 f2 f1"/>
              <a:gd name="f30" fmla="?: f12 f1 f2"/>
              <a:gd name="f31" fmla="+- 6800 0 f8"/>
              <a:gd name="f32" fmla="abs f14"/>
              <a:gd name="f33" fmla="*/ f15 f0 1"/>
              <a:gd name="f34" fmla="*/ 0 f16 1"/>
              <a:gd name="f35" fmla="*/ 21600 f16 1"/>
              <a:gd name="f36" fmla="*/ 18200 f17 1"/>
              <a:gd name="f37" fmla="*/ 6800 f17 1"/>
              <a:gd name="f38" fmla="abs f18"/>
              <a:gd name="f39" fmla="abs f19"/>
              <a:gd name="f40" fmla="?: f18 f20 f1"/>
              <a:gd name="f41" fmla="?: f18 f1 f20"/>
              <a:gd name="f42" fmla="?: f19 0 f0"/>
              <a:gd name="f43" fmla="?: f19 f0 0"/>
              <a:gd name="f44" fmla="?: f9 f20 f1"/>
              <a:gd name="f45" fmla="?: f9 f1 f20"/>
              <a:gd name="f46" fmla="?: f9 f24 f23"/>
              <a:gd name="f47" fmla="?: f9 f23 f24"/>
              <a:gd name="f48" fmla="abs f25"/>
              <a:gd name="f49" fmla="abs f26"/>
              <a:gd name="f50" fmla="?: f25 f20 f1"/>
              <a:gd name="f51" fmla="?: f25 f1 f20"/>
              <a:gd name="f52" fmla="?: f26 0 f0"/>
              <a:gd name="f53" fmla="?: f26 f0 0"/>
              <a:gd name="f54" fmla="?: f12 f20 f1"/>
              <a:gd name="f55" fmla="?: f12 f1 f20"/>
              <a:gd name="f56" fmla="?: f12 f30 f29"/>
              <a:gd name="f57" fmla="?: f12 f29 f30"/>
              <a:gd name="f58" fmla="abs f31"/>
              <a:gd name="f59" fmla="?: f31 0 f0"/>
              <a:gd name="f60" fmla="?: f31 f0 0"/>
              <a:gd name="f61" fmla="*/ 10800 f16 1"/>
              <a:gd name="f62" fmla="*/ f33 1 f3"/>
              <a:gd name="f63" fmla="*/ 0 f17 1"/>
              <a:gd name="f64" fmla="*/ 10800 f17 1"/>
              <a:gd name="f65" fmla="*/ 21600 f17 1"/>
              <a:gd name="f66" fmla="?: f18 f43 f42"/>
              <a:gd name="f67" fmla="?: f18 f42 f43"/>
              <a:gd name="f68" fmla="?: f19 f40 f41"/>
              <a:gd name="f69" fmla="?: f10 f47 f46"/>
              <a:gd name="f70" fmla="?: f10 f45 f44"/>
              <a:gd name="f71" fmla="?: f25 f53 f52"/>
              <a:gd name="f72" fmla="?: f25 f52 f53"/>
              <a:gd name="f73" fmla="?: f26 f50 f51"/>
              <a:gd name="f74" fmla="?: f13 f57 f56"/>
              <a:gd name="f75" fmla="?: f13 f55 f54"/>
              <a:gd name="f76" fmla="?: f18 f60 f59"/>
              <a:gd name="f77" fmla="?: f18 f59 f60"/>
              <a:gd name="f78" fmla="?: f31 f40 f41"/>
              <a:gd name="f79" fmla="?: f14 f47 f46"/>
              <a:gd name="f80" fmla="?: f14 f45 f44"/>
              <a:gd name="f81" fmla="+- f62 0 f1"/>
              <a:gd name="f82" fmla="?: f19 f66 f67"/>
              <a:gd name="f83" fmla="?: f26 f71 f72"/>
              <a:gd name="f84" fmla="?: f31 f76 f7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1">
                <a:pos x="f61" y="f37"/>
              </a:cxn>
              <a:cxn ang="f81">
                <a:pos x="f61" y="f63"/>
              </a:cxn>
              <a:cxn ang="f81">
                <a:pos x="f34" y="f64"/>
              </a:cxn>
              <a:cxn ang="f81">
                <a:pos x="f61" y="f65"/>
              </a:cxn>
              <a:cxn ang="f81">
                <a:pos x="f35" y="f64"/>
              </a:cxn>
            </a:cxnLst>
            <a:rect l="f34" t="f37" r="f35" b="f36"/>
            <a:pathLst>
              <a:path w="21600" h="21600">
                <a:moveTo>
                  <a:pt x="f6" y="f8"/>
                </a:moveTo>
                <a:arcTo wR="f38" hR="f39" stAng="f82" swAng="f68"/>
                <a:arcTo wR="f21" hR="f22" stAng="f69" swAng="f70"/>
                <a:lnTo>
                  <a:pt x="f7" y="f11"/>
                </a:lnTo>
                <a:arcTo wR="f48" hR="f49" stAng="f83" swAng="f73"/>
                <a:arcTo wR="f27" hR="f28" stAng="f74" swAng="f75"/>
                <a:close/>
              </a:path>
              <a:path w="21600" h="21600">
                <a:moveTo>
                  <a:pt x="f6" y="f8"/>
                </a:moveTo>
                <a:arcTo wR="f38" hR="f58" stAng="f84" swAng="f78"/>
                <a:arcTo wR="f21" hR="f32" stAng="f79" swAng="f80"/>
              </a:path>
            </a:pathLst>
          </a:custGeom>
          <a:solidFill>
            <a:srgbClr val="FFFFFF"/>
          </a:solidFill>
          <a:ln w="0">
            <a:solidFill>
              <a:srgbClr val="31400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PostgreSQL</a:t>
            </a:r>
          </a:p>
        </p:txBody>
      </p:sp>
      <p:sp>
        <p:nvSpPr>
          <p:cNvPr id="47" name="Freeform 46"/>
          <p:cNvSpPr/>
          <p:nvPr/>
        </p:nvSpPr>
        <p:spPr>
          <a:xfrm>
            <a:off x="4430104" y="6407999"/>
            <a:ext cx="1537560" cy="65628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3400"/>
              <a:gd name="f9" fmla="+- 21600 0 10800"/>
              <a:gd name="f10" fmla="+- 3400 0 0"/>
              <a:gd name="f11" fmla="val 18200"/>
              <a:gd name="f12" fmla="+- 0 0 10800"/>
              <a:gd name="f13" fmla="+- 18200 0 21600"/>
              <a:gd name="f14" fmla="+- 3400 0 6800"/>
              <a:gd name="f15" fmla="+- 0 0 0"/>
              <a:gd name="f16" fmla="*/ f4 1 21600"/>
              <a:gd name="f17" fmla="*/ f5 1 21600"/>
              <a:gd name="f18" fmla="+- 10800 0 f6"/>
              <a:gd name="f19" fmla="+- 0 0 f8"/>
              <a:gd name="f20" fmla="+- 0 0 f1"/>
              <a:gd name="f21" fmla="abs f9"/>
              <a:gd name="f22" fmla="abs f10"/>
              <a:gd name="f23" fmla="?: f9 f2 f1"/>
              <a:gd name="f24" fmla="?: f9 f1 f2"/>
              <a:gd name="f25" fmla="+- 10800 0 f7"/>
              <a:gd name="f26" fmla="+- 21600 0 f11"/>
              <a:gd name="f27" fmla="abs f12"/>
              <a:gd name="f28" fmla="abs f13"/>
              <a:gd name="f29" fmla="?: f12 f2 f1"/>
              <a:gd name="f30" fmla="?: f12 f1 f2"/>
              <a:gd name="f31" fmla="+- 6800 0 f8"/>
              <a:gd name="f32" fmla="abs f14"/>
              <a:gd name="f33" fmla="*/ f15 f0 1"/>
              <a:gd name="f34" fmla="*/ 0 f16 1"/>
              <a:gd name="f35" fmla="*/ 21600 f16 1"/>
              <a:gd name="f36" fmla="*/ 18200 f17 1"/>
              <a:gd name="f37" fmla="*/ 6800 f17 1"/>
              <a:gd name="f38" fmla="abs f18"/>
              <a:gd name="f39" fmla="abs f19"/>
              <a:gd name="f40" fmla="?: f18 f20 f1"/>
              <a:gd name="f41" fmla="?: f18 f1 f20"/>
              <a:gd name="f42" fmla="?: f19 0 f0"/>
              <a:gd name="f43" fmla="?: f19 f0 0"/>
              <a:gd name="f44" fmla="?: f9 f20 f1"/>
              <a:gd name="f45" fmla="?: f9 f1 f20"/>
              <a:gd name="f46" fmla="?: f9 f24 f23"/>
              <a:gd name="f47" fmla="?: f9 f23 f24"/>
              <a:gd name="f48" fmla="abs f25"/>
              <a:gd name="f49" fmla="abs f26"/>
              <a:gd name="f50" fmla="?: f25 f20 f1"/>
              <a:gd name="f51" fmla="?: f25 f1 f20"/>
              <a:gd name="f52" fmla="?: f26 0 f0"/>
              <a:gd name="f53" fmla="?: f26 f0 0"/>
              <a:gd name="f54" fmla="?: f12 f20 f1"/>
              <a:gd name="f55" fmla="?: f12 f1 f20"/>
              <a:gd name="f56" fmla="?: f12 f30 f29"/>
              <a:gd name="f57" fmla="?: f12 f29 f30"/>
              <a:gd name="f58" fmla="abs f31"/>
              <a:gd name="f59" fmla="?: f31 0 f0"/>
              <a:gd name="f60" fmla="?: f31 f0 0"/>
              <a:gd name="f61" fmla="*/ 10800 f16 1"/>
              <a:gd name="f62" fmla="*/ f33 1 f3"/>
              <a:gd name="f63" fmla="*/ 0 f17 1"/>
              <a:gd name="f64" fmla="*/ 10800 f17 1"/>
              <a:gd name="f65" fmla="*/ 21600 f17 1"/>
              <a:gd name="f66" fmla="?: f18 f43 f42"/>
              <a:gd name="f67" fmla="?: f18 f42 f43"/>
              <a:gd name="f68" fmla="?: f19 f40 f41"/>
              <a:gd name="f69" fmla="?: f10 f47 f46"/>
              <a:gd name="f70" fmla="?: f10 f45 f44"/>
              <a:gd name="f71" fmla="?: f25 f53 f52"/>
              <a:gd name="f72" fmla="?: f25 f52 f53"/>
              <a:gd name="f73" fmla="?: f26 f50 f51"/>
              <a:gd name="f74" fmla="?: f13 f57 f56"/>
              <a:gd name="f75" fmla="?: f13 f55 f54"/>
              <a:gd name="f76" fmla="?: f18 f60 f59"/>
              <a:gd name="f77" fmla="?: f18 f59 f60"/>
              <a:gd name="f78" fmla="?: f31 f40 f41"/>
              <a:gd name="f79" fmla="?: f14 f47 f46"/>
              <a:gd name="f80" fmla="?: f14 f45 f44"/>
              <a:gd name="f81" fmla="+- f62 0 f1"/>
              <a:gd name="f82" fmla="?: f19 f66 f67"/>
              <a:gd name="f83" fmla="?: f26 f71 f72"/>
              <a:gd name="f84" fmla="?: f31 f76 f7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1">
                <a:pos x="f61" y="f37"/>
              </a:cxn>
              <a:cxn ang="f81">
                <a:pos x="f61" y="f63"/>
              </a:cxn>
              <a:cxn ang="f81">
                <a:pos x="f34" y="f64"/>
              </a:cxn>
              <a:cxn ang="f81">
                <a:pos x="f61" y="f65"/>
              </a:cxn>
              <a:cxn ang="f81">
                <a:pos x="f35" y="f64"/>
              </a:cxn>
            </a:cxnLst>
            <a:rect l="f34" t="f37" r="f35" b="f36"/>
            <a:pathLst>
              <a:path w="21600" h="21600">
                <a:moveTo>
                  <a:pt x="f6" y="f8"/>
                </a:moveTo>
                <a:arcTo wR="f38" hR="f39" stAng="f82" swAng="f68"/>
                <a:arcTo wR="f21" hR="f22" stAng="f69" swAng="f70"/>
                <a:lnTo>
                  <a:pt x="f7" y="f11"/>
                </a:lnTo>
                <a:arcTo wR="f48" hR="f49" stAng="f83" swAng="f73"/>
                <a:arcTo wR="f27" hR="f28" stAng="f74" swAng="f75"/>
                <a:close/>
              </a:path>
              <a:path w="21600" h="21600">
                <a:moveTo>
                  <a:pt x="f6" y="f8"/>
                </a:moveTo>
                <a:arcTo wR="f38" hR="f58" stAng="f84" swAng="f78"/>
                <a:arcTo wR="f21" hR="f32" stAng="f79" swAng="f80"/>
              </a:path>
            </a:pathLst>
          </a:custGeom>
          <a:solidFill>
            <a:srgbClr val="FFFFFF"/>
          </a:solidFill>
          <a:ln w="0">
            <a:solidFill>
              <a:srgbClr val="31400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 err="1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Elasticsearch</a:t>
            </a: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3465856" y="701773"/>
            <a:ext cx="900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200" b="0" i="0" u="none" strike="noStrike" kern="1200" cap="none" dirty="0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Home</a:t>
            </a:r>
            <a:endParaRPr lang="en-GB" sz="1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4345704" y="4935150"/>
            <a:ext cx="1296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200" dirty="0" err="1" smtClean="0">
                <a:latin typeface="Liberation Sans" pitchFamily="18"/>
                <a:ea typeface="Noto Sans CJK SC Regular" pitchFamily="2"/>
                <a:cs typeface="FreeSans" pitchFamily="2"/>
              </a:rPr>
              <a:t>Transcription_xml</a:t>
            </a:r>
            <a:endParaRPr lang="en-GB" sz="1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7286581" y="6400711"/>
            <a:ext cx="1424520" cy="65628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3400"/>
              <a:gd name="f9" fmla="+- 21600 0 10800"/>
              <a:gd name="f10" fmla="+- 3400 0 0"/>
              <a:gd name="f11" fmla="val 18200"/>
              <a:gd name="f12" fmla="+- 0 0 10800"/>
              <a:gd name="f13" fmla="+- 18200 0 21600"/>
              <a:gd name="f14" fmla="+- 3400 0 6800"/>
              <a:gd name="f15" fmla="+- 0 0 0"/>
              <a:gd name="f16" fmla="*/ f4 1 21600"/>
              <a:gd name="f17" fmla="*/ f5 1 21600"/>
              <a:gd name="f18" fmla="+- 10800 0 f6"/>
              <a:gd name="f19" fmla="+- 0 0 f8"/>
              <a:gd name="f20" fmla="+- 0 0 f1"/>
              <a:gd name="f21" fmla="abs f9"/>
              <a:gd name="f22" fmla="abs f10"/>
              <a:gd name="f23" fmla="?: f9 f2 f1"/>
              <a:gd name="f24" fmla="?: f9 f1 f2"/>
              <a:gd name="f25" fmla="+- 10800 0 f7"/>
              <a:gd name="f26" fmla="+- 21600 0 f11"/>
              <a:gd name="f27" fmla="abs f12"/>
              <a:gd name="f28" fmla="abs f13"/>
              <a:gd name="f29" fmla="?: f12 f2 f1"/>
              <a:gd name="f30" fmla="?: f12 f1 f2"/>
              <a:gd name="f31" fmla="+- 6800 0 f8"/>
              <a:gd name="f32" fmla="abs f14"/>
              <a:gd name="f33" fmla="*/ f15 f0 1"/>
              <a:gd name="f34" fmla="*/ 0 f16 1"/>
              <a:gd name="f35" fmla="*/ 21600 f16 1"/>
              <a:gd name="f36" fmla="*/ 18200 f17 1"/>
              <a:gd name="f37" fmla="*/ 6800 f17 1"/>
              <a:gd name="f38" fmla="abs f18"/>
              <a:gd name="f39" fmla="abs f19"/>
              <a:gd name="f40" fmla="?: f18 f20 f1"/>
              <a:gd name="f41" fmla="?: f18 f1 f20"/>
              <a:gd name="f42" fmla="?: f19 0 f0"/>
              <a:gd name="f43" fmla="?: f19 f0 0"/>
              <a:gd name="f44" fmla="?: f9 f20 f1"/>
              <a:gd name="f45" fmla="?: f9 f1 f20"/>
              <a:gd name="f46" fmla="?: f9 f24 f23"/>
              <a:gd name="f47" fmla="?: f9 f23 f24"/>
              <a:gd name="f48" fmla="abs f25"/>
              <a:gd name="f49" fmla="abs f26"/>
              <a:gd name="f50" fmla="?: f25 f20 f1"/>
              <a:gd name="f51" fmla="?: f25 f1 f20"/>
              <a:gd name="f52" fmla="?: f26 0 f0"/>
              <a:gd name="f53" fmla="?: f26 f0 0"/>
              <a:gd name="f54" fmla="?: f12 f20 f1"/>
              <a:gd name="f55" fmla="?: f12 f1 f20"/>
              <a:gd name="f56" fmla="?: f12 f30 f29"/>
              <a:gd name="f57" fmla="?: f12 f29 f30"/>
              <a:gd name="f58" fmla="abs f31"/>
              <a:gd name="f59" fmla="?: f31 0 f0"/>
              <a:gd name="f60" fmla="?: f31 f0 0"/>
              <a:gd name="f61" fmla="*/ 10800 f16 1"/>
              <a:gd name="f62" fmla="*/ f33 1 f3"/>
              <a:gd name="f63" fmla="*/ 0 f17 1"/>
              <a:gd name="f64" fmla="*/ 10800 f17 1"/>
              <a:gd name="f65" fmla="*/ 21600 f17 1"/>
              <a:gd name="f66" fmla="?: f18 f43 f42"/>
              <a:gd name="f67" fmla="?: f18 f42 f43"/>
              <a:gd name="f68" fmla="?: f19 f40 f41"/>
              <a:gd name="f69" fmla="?: f10 f47 f46"/>
              <a:gd name="f70" fmla="?: f10 f45 f44"/>
              <a:gd name="f71" fmla="?: f25 f53 f52"/>
              <a:gd name="f72" fmla="?: f25 f52 f53"/>
              <a:gd name="f73" fmla="?: f26 f50 f51"/>
              <a:gd name="f74" fmla="?: f13 f57 f56"/>
              <a:gd name="f75" fmla="?: f13 f55 f54"/>
              <a:gd name="f76" fmla="?: f18 f60 f59"/>
              <a:gd name="f77" fmla="?: f18 f59 f60"/>
              <a:gd name="f78" fmla="?: f31 f40 f41"/>
              <a:gd name="f79" fmla="?: f14 f47 f46"/>
              <a:gd name="f80" fmla="?: f14 f45 f44"/>
              <a:gd name="f81" fmla="+- f62 0 f1"/>
              <a:gd name="f82" fmla="?: f19 f66 f67"/>
              <a:gd name="f83" fmla="?: f26 f71 f72"/>
              <a:gd name="f84" fmla="?: f31 f76 f7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81">
                <a:pos x="f61" y="f37"/>
              </a:cxn>
              <a:cxn ang="f81">
                <a:pos x="f61" y="f63"/>
              </a:cxn>
              <a:cxn ang="f81">
                <a:pos x="f34" y="f64"/>
              </a:cxn>
              <a:cxn ang="f81">
                <a:pos x="f61" y="f65"/>
              </a:cxn>
              <a:cxn ang="f81">
                <a:pos x="f35" y="f64"/>
              </a:cxn>
            </a:cxnLst>
            <a:rect l="f34" t="f37" r="f35" b="f36"/>
            <a:pathLst>
              <a:path w="21600" h="21600">
                <a:moveTo>
                  <a:pt x="f6" y="f8"/>
                </a:moveTo>
                <a:arcTo wR="f38" hR="f39" stAng="f82" swAng="f68"/>
                <a:arcTo wR="f21" hR="f22" stAng="f69" swAng="f70"/>
                <a:lnTo>
                  <a:pt x="f7" y="f11"/>
                </a:lnTo>
                <a:arcTo wR="f48" hR="f49" stAng="f83" swAng="f73"/>
                <a:arcTo wR="f27" hR="f28" stAng="f74" swAng="f75"/>
                <a:close/>
              </a:path>
              <a:path w="21600" h="21600">
                <a:moveTo>
                  <a:pt x="f6" y="f8"/>
                </a:moveTo>
                <a:arcTo wR="f38" hR="f58" stAng="f84" swAng="f78"/>
                <a:arcTo wR="f21" hR="f32" stAng="f79" swAng="f80"/>
              </a:path>
            </a:pathLst>
          </a:custGeom>
          <a:solidFill>
            <a:srgbClr val="FFFFFF"/>
          </a:solidFill>
          <a:ln w="0">
            <a:solidFill>
              <a:srgbClr val="31400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kern="1200" cap="none" dirty="0" err="1" smtClean="0">
                <a:ln>
                  <a:noFill/>
                </a:ln>
                <a:latin typeface="Liberation Sans" pitchFamily="18"/>
                <a:ea typeface="Noto Sans CJK SC Regular" pitchFamily="2"/>
                <a:cs typeface="FreeSans" pitchFamily="2"/>
              </a:rPr>
              <a:t>BaseX</a:t>
            </a: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6" name="Freeform 65"/>
          <p:cNvSpPr/>
          <p:nvPr/>
        </p:nvSpPr>
        <p:spPr>
          <a:xfrm>
            <a:off x="7350841" y="4935150"/>
            <a:ext cx="1296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/>
            </a:pPr>
            <a:r>
              <a:rPr lang="en-GB" sz="1200" dirty="0" err="1" smtClean="0">
                <a:latin typeface="Liberation Sans" pitchFamily="18"/>
                <a:ea typeface="Noto Sans CJK SC Regular" pitchFamily="2"/>
                <a:cs typeface="FreeSans" pitchFamily="2"/>
              </a:rPr>
              <a:t>BaseX</a:t>
            </a:r>
            <a:r>
              <a:rPr lang="en-GB" sz="1200" dirty="0" smtClean="0">
                <a:latin typeface="Liberation Sans" pitchFamily="18"/>
                <a:ea typeface="Noto Sans CJK SC Regular" pitchFamily="2"/>
                <a:cs typeface="FreeSans" pitchFamily="2"/>
              </a:rPr>
              <a:t> Client</a:t>
            </a:r>
            <a:endParaRPr lang="en-GB" sz="1200" b="0" i="0" u="none" strike="noStrike" kern="1200" cap="none" dirty="0">
              <a:ln>
                <a:noFill/>
              </a:ln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cxnSp>
        <p:nvCxnSpPr>
          <p:cNvPr id="69" name="Straight Arrow Connector 68"/>
          <p:cNvCxnSpPr>
            <a:stCxn id="5" idx="2"/>
            <a:endCxn id="21" idx="0"/>
          </p:cNvCxnSpPr>
          <p:nvPr/>
        </p:nvCxnSpPr>
        <p:spPr>
          <a:xfrm flipH="1">
            <a:off x="702000" y="1133773"/>
            <a:ext cx="180000" cy="1352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" idx="2"/>
            <a:endCxn id="15" idx="0"/>
          </p:cNvCxnSpPr>
          <p:nvPr/>
        </p:nvCxnSpPr>
        <p:spPr>
          <a:xfrm>
            <a:off x="2398928" y="1133773"/>
            <a:ext cx="1651072" cy="134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" idx="2"/>
            <a:endCxn id="32" idx="0"/>
          </p:cNvCxnSpPr>
          <p:nvPr/>
        </p:nvCxnSpPr>
        <p:spPr>
          <a:xfrm flipH="1">
            <a:off x="2376000" y="1133773"/>
            <a:ext cx="22928" cy="1352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" idx="2"/>
            <a:endCxn id="17" idx="0"/>
          </p:cNvCxnSpPr>
          <p:nvPr/>
        </p:nvCxnSpPr>
        <p:spPr>
          <a:xfrm>
            <a:off x="5540784" y="1133773"/>
            <a:ext cx="93216" cy="1352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8" idx="2"/>
            <a:endCxn id="18" idx="0"/>
          </p:cNvCxnSpPr>
          <p:nvPr/>
        </p:nvCxnSpPr>
        <p:spPr>
          <a:xfrm flipH="1">
            <a:off x="7218000" y="1133773"/>
            <a:ext cx="1711" cy="134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1" idx="2"/>
            <a:endCxn id="30" idx="0"/>
          </p:cNvCxnSpPr>
          <p:nvPr/>
        </p:nvCxnSpPr>
        <p:spPr>
          <a:xfrm>
            <a:off x="702000" y="2918250"/>
            <a:ext cx="0" cy="2016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5" idx="2"/>
            <a:endCxn id="28" idx="0"/>
          </p:cNvCxnSpPr>
          <p:nvPr/>
        </p:nvCxnSpPr>
        <p:spPr>
          <a:xfrm flipH="1">
            <a:off x="2006568" y="2911347"/>
            <a:ext cx="2043432" cy="2023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5" idx="2"/>
            <a:endCxn id="29" idx="0"/>
          </p:cNvCxnSpPr>
          <p:nvPr/>
        </p:nvCxnSpPr>
        <p:spPr>
          <a:xfrm>
            <a:off x="4050000" y="2911347"/>
            <a:ext cx="2446272" cy="2023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5" idx="2"/>
            <a:endCxn id="31" idx="0"/>
          </p:cNvCxnSpPr>
          <p:nvPr/>
        </p:nvCxnSpPr>
        <p:spPr>
          <a:xfrm flipH="1">
            <a:off x="3509136" y="2911347"/>
            <a:ext cx="540864" cy="2023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2" idx="2"/>
            <a:endCxn id="28" idx="0"/>
          </p:cNvCxnSpPr>
          <p:nvPr/>
        </p:nvCxnSpPr>
        <p:spPr>
          <a:xfrm flipH="1">
            <a:off x="2006568" y="2918250"/>
            <a:ext cx="369432" cy="2016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32" idx="2"/>
            <a:endCxn id="64" idx="0"/>
          </p:cNvCxnSpPr>
          <p:nvPr/>
        </p:nvCxnSpPr>
        <p:spPr>
          <a:xfrm>
            <a:off x="2376000" y="2918250"/>
            <a:ext cx="2617704" cy="2016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7" idx="2"/>
            <a:endCxn id="29" idx="0"/>
          </p:cNvCxnSpPr>
          <p:nvPr/>
        </p:nvCxnSpPr>
        <p:spPr>
          <a:xfrm>
            <a:off x="5634000" y="2918250"/>
            <a:ext cx="862272" cy="2016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8" idx="2"/>
            <a:endCxn id="66" idx="0"/>
          </p:cNvCxnSpPr>
          <p:nvPr/>
        </p:nvCxnSpPr>
        <p:spPr>
          <a:xfrm>
            <a:off x="7218000" y="2908047"/>
            <a:ext cx="780841" cy="2027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30" idx="2"/>
            <a:endCxn id="46" idx="0"/>
          </p:cNvCxnSpPr>
          <p:nvPr/>
        </p:nvCxnSpPr>
        <p:spPr>
          <a:xfrm>
            <a:off x="702000" y="5367150"/>
            <a:ext cx="1696928" cy="104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28" idx="2"/>
            <a:endCxn id="46" idx="0"/>
          </p:cNvCxnSpPr>
          <p:nvPr/>
        </p:nvCxnSpPr>
        <p:spPr>
          <a:xfrm>
            <a:off x="2006568" y="5367150"/>
            <a:ext cx="392360" cy="104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31" idx="2"/>
            <a:endCxn id="46" idx="0"/>
          </p:cNvCxnSpPr>
          <p:nvPr/>
        </p:nvCxnSpPr>
        <p:spPr>
          <a:xfrm flipH="1">
            <a:off x="2398928" y="5367150"/>
            <a:ext cx="1110208" cy="104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64" idx="2"/>
            <a:endCxn id="46" idx="0"/>
          </p:cNvCxnSpPr>
          <p:nvPr/>
        </p:nvCxnSpPr>
        <p:spPr>
          <a:xfrm flipH="1">
            <a:off x="2398928" y="5367150"/>
            <a:ext cx="2594776" cy="104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29" idx="2"/>
            <a:endCxn id="46" idx="0"/>
          </p:cNvCxnSpPr>
          <p:nvPr/>
        </p:nvCxnSpPr>
        <p:spPr>
          <a:xfrm flipH="1">
            <a:off x="2398928" y="5367150"/>
            <a:ext cx="4097344" cy="104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29" idx="2"/>
            <a:endCxn id="47" idx="0"/>
          </p:cNvCxnSpPr>
          <p:nvPr/>
        </p:nvCxnSpPr>
        <p:spPr>
          <a:xfrm flipH="1">
            <a:off x="5198884" y="5367150"/>
            <a:ext cx="1297388" cy="104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66" idx="2"/>
            <a:endCxn id="65" idx="0"/>
          </p:cNvCxnSpPr>
          <p:nvPr/>
        </p:nvCxnSpPr>
        <p:spPr>
          <a:xfrm>
            <a:off x="7998841" y="5367150"/>
            <a:ext cx="0" cy="1033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27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DejaVu Sans</vt:lpstr>
      <vt:lpstr>FreeSans</vt:lpstr>
      <vt:lpstr>Liberation Sans</vt:lpstr>
      <vt:lpstr>Liberation Serif</vt:lpstr>
      <vt:lpstr>Noto Sans CJK SC Regular</vt:lpstr>
      <vt:lpstr>Default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Stoyanov, Radostin</dc:creator>
  <cp:lastModifiedBy>Stoyanov, Radostin</cp:lastModifiedBy>
  <cp:revision>24</cp:revision>
  <dcterms:created xsi:type="dcterms:W3CDTF">2016-10-21T14:01:47Z</dcterms:created>
  <dcterms:modified xsi:type="dcterms:W3CDTF">2017-03-25T17:09:44Z</dcterms:modified>
</cp:coreProperties>
</file>