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19350" cy="10799763"/>
  <p:notesSz cx="6858000" cy="9144000"/>
  <p:defaultTextStyle>
    <a:defPPr>
      <a:defRPr lang="en-US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4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1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32" y="255522"/>
            <a:ext cx="14220949" cy="1031166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smtClean="0"/>
              <a:t>Advanced Search </a:t>
            </a:r>
            <a:r>
              <a:rPr lang="en-GB" sz="4000" b="1" u="sng" dirty="0" smtClean="0"/>
              <a:t>Scenario</a:t>
            </a:r>
            <a:endParaRPr lang="en-GB" sz="4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649894" y="3249001"/>
            <a:ext cx="3440337" cy="7429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University student (User)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79732" y="3249001"/>
            <a:ext cx="1628775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/>
              <a:t>:System</a:t>
            </a:r>
            <a:endParaRPr lang="en-GB" sz="2400" dirty="0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370063" y="3991951"/>
            <a:ext cx="18273" cy="6802222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11194119" y="3991952"/>
            <a:ext cx="0" cy="680222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2113" y="4333094"/>
            <a:ext cx="3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SearchInitialisation</a:t>
            </a:r>
            <a:endParaRPr lang="en-GB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26607" y="7975440"/>
            <a:ext cx="39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ShowSuggestions</a:t>
            </a:r>
            <a:endParaRPr lang="en-GB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9636" y="7396782"/>
            <a:ext cx="411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Typing</a:t>
            </a:r>
            <a:endParaRPr lang="en-GB" sz="1800" dirty="0"/>
          </a:p>
        </p:txBody>
      </p:sp>
      <p:sp>
        <p:nvSpPr>
          <p:cNvPr id="19" name="Rounded Rectangle 18"/>
          <p:cNvSpPr/>
          <p:nvPr/>
        </p:nvSpPr>
        <p:spPr>
          <a:xfrm>
            <a:off x="2153563" y="7287515"/>
            <a:ext cx="9592733" cy="1299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/>
          </a:p>
        </p:txBody>
      </p:sp>
      <p:sp>
        <p:nvSpPr>
          <p:cNvPr id="20" name="Rounded Rectangle 19"/>
          <p:cNvSpPr/>
          <p:nvPr/>
        </p:nvSpPr>
        <p:spPr>
          <a:xfrm>
            <a:off x="2173416" y="7306059"/>
            <a:ext cx="1067385" cy="299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/>
              <a:t>loop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93414" y="9331147"/>
            <a:ext cx="7632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4799" y="8872906"/>
            <a:ext cx="45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SubmitSearchQuery</a:t>
            </a:r>
            <a:endParaRPr lang="en-GB" sz="1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80706" y="9956622"/>
            <a:ext cx="7644832" cy="1789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7154" y="9550228"/>
            <a:ext cx="665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ShowResults</a:t>
            </a:r>
            <a:endParaRPr lang="en-GB" sz="1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14576" y="8381828"/>
            <a:ext cx="7610963" cy="1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53662" y="7790214"/>
            <a:ext cx="7632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93420" y="4809618"/>
            <a:ext cx="7632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95381" y="5160119"/>
            <a:ext cx="3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SetDateFilter</a:t>
            </a:r>
            <a:endParaRPr lang="en-GB" sz="1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00978" y="5636643"/>
            <a:ext cx="7632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5381" y="6032416"/>
            <a:ext cx="3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SetPageFilter</a:t>
            </a:r>
            <a:endParaRPr lang="en-GB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0978" y="6508940"/>
            <a:ext cx="7632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83871" y="1773016"/>
            <a:ext cx="0" cy="1025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2777800" y="1093419"/>
            <a:ext cx="755374" cy="7337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39157" y="2067053"/>
            <a:ext cx="10894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83871" y="2798413"/>
            <a:ext cx="349303" cy="311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77800" y="2823825"/>
            <a:ext cx="377688" cy="286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2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Search Scenario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Search - System Sequence Diagram</dc:title>
  <dc:creator>Stoyanov, Radostin</dc:creator>
  <cp:lastModifiedBy>Stoyanov, Radostin</cp:lastModifiedBy>
  <cp:revision>13</cp:revision>
  <dcterms:created xsi:type="dcterms:W3CDTF">2016-10-16T09:11:27Z</dcterms:created>
  <dcterms:modified xsi:type="dcterms:W3CDTF">2016-10-21T10:07:09Z</dcterms:modified>
</cp:coreProperties>
</file>