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8000663" cy="10799763"/>
  <p:notesSz cx="7559675" cy="10691813"/>
  <p:defaultTextStyle>
    <a:defPPr>
      <a:defRPr lang="en-US"/>
    </a:defPPr>
    <a:lvl1pPr marL="0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69CF2-B9D9-44AF-93C0-8CBED3E1736D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1336675"/>
            <a:ext cx="60134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99AA-73CE-4D73-B6A2-E069CE831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336675"/>
            <a:ext cx="601345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499AA-73CE-4D73-B6A2-E069CE831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99978" y="2527257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99978" y="5799213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200988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99982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092969" y="2526739"/>
            <a:ext cx="9812324" cy="6263618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092969" y="2526739"/>
            <a:ext cx="9812324" cy="6263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99982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200988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99978" y="430467"/>
            <a:ext cx="16198950" cy="835989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99982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200988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99982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200988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99978" y="5799213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3957" lvl="1" indent="-32398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5935" lvl="2" indent="-28798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7914" lvl="3" indent="-215989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59892" lvl="4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1870" lvl="5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3848" lvl="6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99979" y="9839009"/>
            <a:ext cx="4193251" cy="74470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155849" y="9839009"/>
            <a:ext cx="5705215" cy="744701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905681" y="9839009"/>
            <a:ext cx="4193251" cy="744701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B806DDB-D145-45C3-ADE3-FCA411FA445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00" indent="-388800" algn="l" defTabSz="914354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9451" y="799973"/>
            <a:ext cx="3961253" cy="74799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Class Diagram</a:t>
            </a:r>
          </a:p>
        </p:txBody>
      </p:sp>
      <p:sp>
        <p:nvSpPr>
          <p:cNvPr id="40" name="CustomShape 2"/>
          <p:cNvSpPr/>
          <p:nvPr/>
        </p:nvSpPr>
        <p:spPr>
          <a:xfrm>
            <a:off x="12984997" y="5534254"/>
            <a:ext cx="2524891" cy="179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Search</a:t>
            </a:r>
          </a:p>
          <a:p>
            <a:pPr algn="ctr"/>
            <a:endParaRPr lang="en-GB" sz="18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Phrase:	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Date_from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Date_to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   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ID:             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Page:         String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757029" y="2336663"/>
            <a:ext cx="2820243" cy="1911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Documents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dirty="0">
                <a:latin typeface="Droid Sans"/>
              </a:rPr>
              <a:t>Transcription: String</a:t>
            </a:r>
          </a:p>
          <a:p>
            <a:r>
              <a:rPr lang="en-GB" sz="1400" dirty="0">
                <a:latin typeface="Droid Sans"/>
              </a:rPr>
              <a:t>+ Image</a:t>
            </a:r>
          </a:p>
          <a:p>
            <a:r>
              <a:rPr lang="en-GB" sz="1400" dirty="0">
                <a:latin typeface="Droid Sans"/>
              </a:rPr>
              <a:t># Date</a:t>
            </a:r>
          </a:p>
          <a:p>
            <a:r>
              <a:rPr lang="en-GB" sz="1400" dirty="0">
                <a:latin typeface="Droid Sans"/>
              </a:rPr>
              <a:t># Page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487218" y="5481970"/>
            <a:ext cx="3359862" cy="1544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Download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dirty="0">
                <a:latin typeface="Droid Sans"/>
              </a:rPr>
              <a:t>+ Transcription: 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Image ( </a:t>
            </a:r>
            <a:r>
              <a:rPr lang="en-GB" sz="1400" dirty="0">
                <a:latin typeface="Droid Sans"/>
              </a:rPr>
              <a:t>id: String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Image</a:t>
            </a:r>
          </a:p>
        </p:txBody>
      </p:sp>
      <p:sp>
        <p:nvSpPr>
          <p:cNvPr id="44" name="CustomShape 6"/>
          <p:cNvSpPr/>
          <p:nvPr/>
        </p:nvSpPr>
        <p:spPr>
          <a:xfrm>
            <a:off x="1988850" y="5536391"/>
            <a:ext cx="3107789" cy="1542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Administrator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administratorID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Integer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Username: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lastLogin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IPaddress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984997" y="5907391"/>
            <a:ext cx="2536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757029" y="2713543"/>
            <a:ext cx="2820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75440" y="5873315"/>
            <a:ext cx="3349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988850" y="5899142"/>
            <a:ext cx="310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69451" y="799974"/>
            <a:ext cx="17848162" cy="9166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stomShape 4"/>
          <p:cNvSpPr/>
          <p:nvPr/>
        </p:nvSpPr>
        <p:spPr>
          <a:xfrm>
            <a:off x="7311317" y="8271826"/>
            <a:ext cx="3359862" cy="1145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Archive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ZipFile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311318" y="8747121"/>
            <a:ext cx="3349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1" idx="2"/>
            <a:endCxn id="42" idx="0"/>
          </p:cNvCxnSpPr>
          <p:nvPr/>
        </p:nvCxnSpPr>
        <p:spPr>
          <a:xfrm flipH="1">
            <a:off x="9167150" y="4248500"/>
            <a:ext cx="1" cy="1233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1"/>
          </p:cNvCxnSpPr>
          <p:nvPr/>
        </p:nvCxnSpPr>
        <p:spPr>
          <a:xfrm flipH="1">
            <a:off x="3536113" y="3292580"/>
            <a:ext cx="4220916" cy="33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577273" y="3266183"/>
            <a:ext cx="3670170" cy="2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0" idx="0"/>
          </p:cNvCxnSpPr>
          <p:nvPr/>
        </p:nvCxnSpPr>
        <p:spPr>
          <a:xfrm>
            <a:off x="14229295" y="3292580"/>
            <a:ext cx="18148" cy="2241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38322" y="3325853"/>
            <a:ext cx="0" cy="220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20932" y="7052728"/>
            <a:ext cx="1" cy="1233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32971" y="5138049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683999" y="2793146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02568" y="5025297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16498" y="4305035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62160" y="7835187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62160" y="7122331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97312" y="5025297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0920" y="2793146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DejaVu Serif</vt:lpstr>
      <vt:lpstr>Droid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Stoyanov, Radostin</dc:creator>
  <dc:description/>
  <cp:lastModifiedBy>Stoyanov, Radostin</cp:lastModifiedBy>
  <cp:revision>24</cp:revision>
  <dcterms:created xsi:type="dcterms:W3CDTF">2016-10-16T09:13:18Z</dcterms:created>
  <dcterms:modified xsi:type="dcterms:W3CDTF">2016-10-21T10:43:18Z</dcterms:modified>
  <dc:language>en-GB</dc:language>
</cp:coreProperties>
</file>