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8000663" cy="8999538"/>
  <p:notesSz cx="7559675" cy="10691813"/>
  <p:defaultTextStyle>
    <a:defPPr>
      <a:defRPr lang="en-US"/>
    </a:defPPr>
    <a:lvl1pPr marL="0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1pPr>
    <a:lvl2pPr marL="524637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2pPr>
    <a:lvl3pPr marL="1049274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3pPr>
    <a:lvl4pPr marL="1573911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4pPr>
    <a:lvl5pPr marL="2098548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5pPr>
    <a:lvl6pPr marL="2623185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6pPr>
    <a:lvl7pPr marL="3147822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7pPr>
    <a:lvl8pPr marL="3672459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8pPr>
    <a:lvl9pPr marL="4197096" algn="l" defTabSz="1049274" rtl="0" eaLnBrk="1" latinLnBrk="0" hangingPunct="1">
      <a:defRPr sz="2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69CF2-B9D9-44AF-93C0-8CBED3E1736D}" type="datetimeFigureOut">
              <a:rPr lang="en-GB" smtClean="0"/>
              <a:t>17/10/2016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" y="1336675"/>
            <a:ext cx="721677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499AA-73CE-4D73-B6A2-E069CE831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1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499AA-73CE-4D73-B6A2-E069CE83108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0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99978" y="358714"/>
            <a:ext cx="16198950" cy="1502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99978" y="2105984"/>
            <a:ext cx="16198950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99978" y="4832534"/>
            <a:ext cx="16198950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99978" y="358714"/>
            <a:ext cx="16198950" cy="1502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99979" y="2105984"/>
            <a:ext cx="7905015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200985" y="2105984"/>
            <a:ext cx="7905015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200985" y="4832534"/>
            <a:ext cx="7905015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99979" y="4832534"/>
            <a:ext cx="7905015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99978" y="358714"/>
            <a:ext cx="16198950" cy="1502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99978" y="2105982"/>
            <a:ext cx="16198950" cy="521952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99978" y="2105982"/>
            <a:ext cx="16198950" cy="521952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4092969" y="2105554"/>
            <a:ext cx="9812324" cy="5219528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4092969" y="2105554"/>
            <a:ext cx="9812324" cy="52195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99978" y="358714"/>
            <a:ext cx="16198950" cy="1502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99978" y="2105982"/>
            <a:ext cx="16198950" cy="521952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99978" y="358714"/>
            <a:ext cx="16198950" cy="1502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99978" y="2105982"/>
            <a:ext cx="16198950" cy="521952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99978" y="358714"/>
            <a:ext cx="16198950" cy="1502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99979" y="2105982"/>
            <a:ext cx="7905015" cy="521952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200985" y="2105982"/>
            <a:ext cx="7905015" cy="521952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99978" y="358714"/>
            <a:ext cx="16198950" cy="1502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99978" y="358712"/>
            <a:ext cx="16198950" cy="696637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99978" y="358714"/>
            <a:ext cx="16198950" cy="1502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99979" y="2105984"/>
            <a:ext cx="7905015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99979" y="4832534"/>
            <a:ext cx="7905015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200985" y="2105982"/>
            <a:ext cx="7905015" cy="521952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99978" y="358714"/>
            <a:ext cx="16198950" cy="1502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99979" y="2105982"/>
            <a:ext cx="7905015" cy="5219528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200985" y="2105984"/>
            <a:ext cx="7905015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200985" y="4832534"/>
            <a:ext cx="7905015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99978" y="358714"/>
            <a:ext cx="16198950" cy="1502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99979" y="2105984"/>
            <a:ext cx="7905015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200985" y="2105984"/>
            <a:ext cx="7905015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99978" y="4832534"/>
            <a:ext cx="16198950" cy="2489551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99978" y="358714"/>
            <a:ext cx="16198950" cy="150255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99978" y="2105982"/>
            <a:ext cx="16198950" cy="5219528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outline text format</a:t>
            </a:r>
          </a:p>
          <a:p>
            <a:pPr marL="863991" lvl="1" indent="-32399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Second Outline Level</a:t>
            </a:r>
          </a:p>
          <a:p>
            <a:pPr marL="1295987" lvl="2" indent="-2879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Third Outline Level</a:t>
            </a:r>
          </a:p>
          <a:p>
            <a:pPr marL="1727983" lvl="3" indent="-215998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Fourth Outline Level</a:t>
            </a:r>
          </a:p>
          <a:p>
            <a:pPr marL="2159978" lvl="4" indent="-2159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Fifth Outline Level</a:t>
            </a:r>
          </a:p>
          <a:p>
            <a:pPr marL="2591974" lvl="5" indent="-2159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Sixth Outline Level</a:t>
            </a:r>
          </a:p>
          <a:p>
            <a:pPr marL="3023969" lvl="6" indent="-2159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99979" y="8198932"/>
            <a:ext cx="4193251" cy="62056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6155847" y="8198932"/>
            <a:ext cx="5705215" cy="620566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2905678" y="8198932"/>
            <a:ext cx="4193251" cy="62056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B806DDB-D145-45C3-ADE3-FCA411FA445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391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7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7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7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7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7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9450" y="178582"/>
            <a:ext cx="3961253" cy="74799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First Class Diagram</a:t>
            </a:r>
          </a:p>
        </p:txBody>
      </p:sp>
      <p:sp>
        <p:nvSpPr>
          <p:cNvPr id="40" name="CustomShape 2"/>
          <p:cNvSpPr/>
          <p:nvPr/>
        </p:nvSpPr>
        <p:spPr>
          <a:xfrm>
            <a:off x="15177861" y="1109310"/>
            <a:ext cx="2524891" cy="34260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Search</a:t>
            </a:r>
          </a:p>
          <a:p>
            <a:pPr algn="ctr"/>
            <a:endParaRPr lang="en-GB" sz="18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phrase:      String</a:t>
            </a:r>
          </a:p>
          <a:p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date_from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Date</a:t>
            </a:r>
          </a:p>
          <a:p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date_to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    Date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id:              String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page:         String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Simple (phrase: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str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 : List</a:t>
            </a:r>
          </a:p>
          <a:p>
            <a:r>
              <a:rPr lang="en-GB" sz="1400" dirty="0">
                <a:latin typeface="Droid Sans"/>
              </a:rPr>
              <a:t>Advanced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(   phrase: String,</a:t>
            </a:r>
          </a:p>
          <a:p>
            <a:pPr lvl="2"/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date_from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Date,</a:t>
            </a:r>
          </a:p>
          <a:p>
            <a:pPr lvl="2"/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date_to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Date,</a:t>
            </a:r>
          </a:p>
          <a:p>
            <a:pPr lvl="2"/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id: String,</a:t>
            </a:r>
          </a:p>
          <a:p>
            <a:pPr lvl="2"/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page: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Strint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): List</a:t>
            </a:r>
            <a:endParaRPr lang="en-GB" sz="1400" dirty="0">
              <a:latin typeface="Droid Sans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1299121" y="1111256"/>
            <a:ext cx="2820243" cy="15402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Documents</a:t>
            </a:r>
          </a:p>
          <a:p>
            <a:pPr algn="ctr"/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id: String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dirty="0">
                <a:latin typeface="Droid Sans"/>
              </a:rPr>
              <a:t>Transcription ( id: String ) : String</a:t>
            </a:r>
          </a:p>
          <a:p>
            <a:r>
              <a:rPr lang="en-GB" sz="1400" dirty="0">
                <a:latin typeface="Droid Sans"/>
              </a:rPr>
              <a:t>Image ( id: String ) : Image (jpeg)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6513536" y="1109310"/>
            <a:ext cx="3359862" cy="17207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Download</a:t>
            </a:r>
          </a:p>
          <a:p>
            <a:pPr algn="ctr"/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id: String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dirty="0">
                <a:latin typeface="Droid Sans"/>
              </a:rPr>
              <a:t>Transcription 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( </a:t>
            </a:r>
            <a:r>
              <a:rPr lang="en-GB" sz="1400" dirty="0">
                <a:latin typeface="Droid Sans"/>
              </a:rPr>
              <a:t>id: String 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 : String (xml)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Zipped ( </a:t>
            </a:r>
            <a:r>
              <a:rPr lang="en-GB" sz="1400" dirty="0">
                <a:latin typeface="Droid Sans"/>
              </a:rPr>
              <a:t>id: String 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 : File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Image ( </a:t>
            </a:r>
            <a:r>
              <a:rPr lang="en-GB" sz="1400" dirty="0">
                <a:latin typeface="Droid Sans"/>
              </a:rPr>
              <a:t>id: String 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 : Image</a:t>
            </a:r>
          </a:p>
        </p:txBody>
      </p:sp>
      <p:sp>
        <p:nvSpPr>
          <p:cNvPr id="44" name="CustomShape 6"/>
          <p:cNvSpPr/>
          <p:nvPr/>
        </p:nvSpPr>
        <p:spPr>
          <a:xfrm>
            <a:off x="1980026" y="1109310"/>
            <a:ext cx="3107789" cy="15422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Admin Panel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username: String</a:t>
            </a:r>
          </a:p>
          <a:p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session_id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: String 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Last_login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() : Date, </a:t>
            </a:r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IPaddress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363243" y="3642268"/>
            <a:ext cx="3828710" cy="2923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New Document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dirty="0">
                <a:latin typeface="Droid Sans"/>
              </a:rPr>
              <a:t>transcription: String (xml)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image:	Image 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get_id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       ( </a:t>
            </a:r>
            <a:r>
              <a:rPr lang="en-GB" sz="1400" dirty="0">
                <a:latin typeface="Droid Sans"/>
              </a:rPr>
              <a:t>transcription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): String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get_page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   ( </a:t>
            </a:r>
            <a:r>
              <a:rPr lang="en-GB" sz="1400" dirty="0">
                <a:latin typeface="Droid Sans"/>
              </a:rPr>
              <a:t>transcription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): String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get_date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    ( </a:t>
            </a:r>
            <a:r>
              <a:rPr lang="en-GB" sz="1400" dirty="0">
                <a:latin typeface="Droid Sans"/>
              </a:rPr>
              <a:t>transcription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 ):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Date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xml_to_json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( </a:t>
            </a:r>
            <a:r>
              <a:rPr lang="en-GB" sz="1400" dirty="0">
                <a:latin typeface="Droid Sans"/>
              </a:rPr>
              <a:t>transcription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 ):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Dictionary</a:t>
            </a:r>
          </a:p>
          <a:p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Upload ( id: String, </a:t>
            </a:r>
          </a:p>
          <a:p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              page: String,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             date: Date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             transcription: String )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4573747" y="3642268"/>
            <a:ext cx="3879577" cy="29481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5000" rIns="90000" bIns="45000" anchor="t"/>
          <a:lstStyle/>
          <a:p>
            <a:pPr algn="ctr"/>
            <a:r>
              <a:rPr lang="en-GB" sz="18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Edit </a:t>
            </a:r>
            <a:r>
              <a:rPr lang="en-GB" sz="18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Document</a:t>
            </a:r>
          </a:p>
          <a:p>
            <a:pPr algn="ctr"/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dirty="0">
                <a:latin typeface="Droid Sans"/>
              </a:rPr>
              <a:t>transcription: String (xml)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image:	Image </a:t>
            </a:r>
            <a:endParaRPr lang="en-GB" sz="14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date:     	Date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id:             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	String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page:        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	String</a:t>
            </a:r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 smtClean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r>
              <a:rPr lang="en-GB" sz="14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xml_to_json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	( </a:t>
            </a:r>
            <a:r>
              <a:rPr lang="en-GB" sz="1400" dirty="0" smtClean="0">
                <a:latin typeface="Droid Sans"/>
              </a:rPr>
              <a:t>transcription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 ):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Dictionary</a:t>
            </a:r>
          </a:p>
          <a:p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Upload	( 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id: String, 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             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	  page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String,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             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	  date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Date</a:t>
            </a:r>
          </a:p>
          <a:p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               </a:t>
            </a:r>
            <a:r>
              <a:rPr lang="en-GB" sz="1400" spc="-1" dirty="0" smtClean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	  transcription</a:t>
            </a:r>
            <a:r>
              <a:rPr lang="en-GB" sz="14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Droid Sans"/>
              </a:rPr>
              <a:t>: String )</a:t>
            </a: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  <a:p>
            <a:endParaRPr lang="en-GB" sz="14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Droid Sans"/>
            </a:endParaRPr>
          </a:p>
        </p:txBody>
      </p:sp>
      <p:cxnSp>
        <p:nvCxnSpPr>
          <p:cNvPr id="3" name="Straight Connector 2"/>
          <p:cNvCxnSpPr>
            <a:stCxn id="44" idx="2"/>
            <a:endCxn id="45" idx="0"/>
          </p:cNvCxnSpPr>
          <p:nvPr/>
        </p:nvCxnSpPr>
        <p:spPr>
          <a:xfrm flipH="1">
            <a:off x="2277598" y="2651536"/>
            <a:ext cx="1256323" cy="990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4" idx="2"/>
            <a:endCxn id="46" idx="0"/>
          </p:cNvCxnSpPr>
          <p:nvPr/>
        </p:nvCxnSpPr>
        <p:spPr>
          <a:xfrm>
            <a:off x="3533921" y="2651536"/>
            <a:ext cx="2979615" cy="990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48003" y="7747653"/>
            <a:ext cx="8843243" cy="1109887"/>
          </a:xfrm>
          <a:prstGeom prst="roundRect">
            <a:avLst>
              <a:gd name="adj" fmla="val 4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b="1" dirty="0">
                <a:latin typeface="Droid Sans"/>
              </a:rPr>
              <a:t>Admin Panel </a:t>
            </a:r>
            <a:r>
              <a:rPr lang="en-GB" sz="1600" dirty="0">
                <a:latin typeface="Droid Sans"/>
              </a:rPr>
              <a:t>– Manage the content (documents) on the web-platform</a:t>
            </a:r>
          </a:p>
          <a:p>
            <a:endParaRPr lang="en-GB" sz="1600" dirty="0">
              <a:latin typeface="Droid Sans"/>
            </a:endParaRPr>
          </a:p>
          <a:p>
            <a:r>
              <a:rPr lang="en-GB" sz="1600" b="1" dirty="0">
                <a:latin typeface="Droid Sans"/>
              </a:rPr>
              <a:t>Download</a:t>
            </a:r>
            <a:r>
              <a:rPr lang="en-GB" sz="1600" dirty="0">
                <a:latin typeface="Droid Sans"/>
              </a:rPr>
              <a:t> – Provides </a:t>
            </a:r>
            <a:r>
              <a:rPr lang="en-GB" sz="1600" dirty="0" smtClean="0">
                <a:latin typeface="Droid Sans"/>
              </a:rPr>
              <a:t>access to original transcription and images </a:t>
            </a:r>
            <a:r>
              <a:rPr lang="en-GB" sz="1600" dirty="0">
                <a:latin typeface="Droid Sans"/>
              </a:rPr>
              <a:t>of the scanned </a:t>
            </a:r>
            <a:r>
              <a:rPr lang="en-GB" sz="1600" dirty="0" smtClean="0">
                <a:latin typeface="Droid Sans"/>
              </a:rPr>
              <a:t>documents</a:t>
            </a:r>
            <a:endParaRPr lang="en-GB" sz="1600" dirty="0">
              <a:latin typeface="Droid Sans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167149" y="7747653"/>
            <a:ext cx="8568197" cy="1109887"/>
          </a:xfrm>
          <a:prstGeom prst="roundRect">
            <a:avLst>
              <a:gd name="adj" fmla="val 69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b="1" dirty="0">
                <a:latin typeface="Droid Sans"/>
              </a:rPr>
              <a:t>Documents </a:t>
            </a:r>
            <a:r>
              <a:rPr lang="en-GB" sz="1600" dirty="0">
                <a:latin typeface="Droid Sans"/>
              </a:rPr>
              <a:t>– Retrieve a content of document : Compressed (jpeg) image or transcribed version</a:t>
            </a:r>
          </a:p>
          <a:p>
            <a:endParaRPr lang="en-GB" sz="1600" dirty="0">
              <a:latin typeface="Droid Sans"/>
            </a:endParaRPr>
          </a:p>
          <a:p>
            <a:r>
              <a:rPr lang="en-GB" sz="1600" b="1" dirty="0">
                <a:latin typeface="Droid Sans"/>
              </a:rPr>
              <a:t>Search</a:t>
            </a:r>
            <a:r>
              <a:rPr lang="en-GB" sz="1600" dirty="0">
                <a:latin typeface="Droid Sans"/>
              </a:rPr>
              <a:t> -  Return the parts of transcribed documents matching the searched criteria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5177861" y="1482449"/>
            <a:ext cx="25363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5177861" y="2945489"/>
            <a:ext cx="25248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299121" y="1488138"/>
            <a:ext cx="2820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1299121" y="1991058"/>
            <a:ext cx="28202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513536" y="1542157"/>
            <a:ext cx="33497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42" idx="3"/>
          </p:cNvCxnSpPr>
          <p:nvPr/>
        </p:nvCxnSpPr>
        <p:spPr>
          <a:xfrm>
            <a:off x="6523669" y="1964429"/>
            <a:ext cx="3349731" cy="5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980026" y="1472061"/>
            <a:ext cx="31077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980026" y="2239218"/>
            <a:ext cx="31077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58266" y="4054583"/>
            <a:ext cx="38336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8266" y="4717523"/>
            <a:ext cx="38336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573748" y="4048586"/>
            <a:ext cx="3724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573748" y="5323205"/>
            <a:ext cx="37241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69450" y="178116"/>
            <a:ext cx="17848162" cy="7079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192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DejaVu Sans</vt:lpstr>
      <vt:lpstr>DejaVu Serif</vt:lpstr>
      <vt:lpstr>Droid Sans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Stoyanov, Radostin</dc:creator>
  <dc:description/>
  <cp:lastModifiedBy>Stoyanov, Radostin</cp:lastModifiedBy>
  <cp:revision>19</cp:revision>
  <dcterms:created xsi:type="dcterms:W3CDTF">2016-10-16T09:13:18Z</dcterms:created>
  <dcterms:modified xsi:type="dcterms:W3CDTF">2016-10-17T07:38:18Z</dcterms:modified>
  <dc:language>en-GB</dc:language>
</cp:coreProperties>
</file>