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5119350" cy="8999538"/>
  <p:notesSz cx="6858000" cy="9144000"/>
  <p:defaultTextStyle>
    <a:defPPr>
      <a:defRPr lang="en-US"/>
    </a:defPPr>
    <a:lvl1pPr marL="0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1pPr>
    <a:lvl2pPr marL="518373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2pPr>
    <a:lvl3pPr marL="1036747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3pPr>
    <a:lvl4pPr marL="1555120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4pPr>
    <a:lvl5pPr marL="2073493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5pPr>
    <a:lvl6pPr marL="2591867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6pPr>
    <a:lvl7pPr marL="3110240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7pPr>
    <a:lvl8pPr marL="3628614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8pPr>
    <a:lvl9pPr marL="4146987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19" y="1472842"/>
            <a:ext cx="11339513" cy="3133172"/>
          </a:xfrm>
        </p:spPr>
        <p:txBody>
          <a:bodyPr anchor="b"/>
          <a:lstStyle>
            <a:lvl1pPr algn="ctr">
              <a:defRPr sz="744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4726842"/>
            <a:ext cx="11339513" cy="2172804"/>
          </a:xfrm>
        </p:spPr>
        <p:txBody>
          <a:bodyPr/>
          <a:lstStyle>
            <a:lvl1pPr marL="0" indent="0" algn="ctr">
              <a:buNone/>
              <a:defRPr sz="2976"/>
            </a:lvl1pPr>
            <a:lvl2pPr marL="566974" indent="0" algn="ctr">
              <a:buNone/>
              <a:defRPr sz="2480"/>
            </a:lvl2pPr>
            <a:lvl3pPr marL="1133947" indent="0" algn="ctr">
              <a:buNone/>
              <a:defRPr sz="2232"/>
            </a:lvl3pPr>
            <a:lvl4pPr marL="1700921" indent="0" algn="ctr">
              <a:buNone/>
              <a:defRPr sz="1984"/>
            </a:lvl4pPr>
            <a:lvl5pPr marL="2267895" indent="0" algn="ctr">
              <a:buNone/>
              <a:defRPr sz="1984"/>
            </a:lvl5pPr>
            <a:lvl6pPr marL="2834869" indent="0" algn="ctr">
              <a:buNone/>
              <a:defRPr sz="1984"/>
            </a:lvl6pPr>
            <a:lvl7pPr marL="3401842" indent="0" algn="ctr">
              <a:buNone/>
              <a:defRPr sz="1984"/>
            </a:lvl7pPr>
            <a:lvl8pPr marL="3968816" indent="0" algn="ctr">
              <a:buNone/>
              <a:defRPr sz="1984"/>
            </a:lvl8pPr>
            <a:lvl9pPr marL="4535790" indent="0" algn="ctr">
              <a:buNone/>
              <a:defRPr sz="198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59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50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479142"/>
            <a:ext cx="3260110" cy="76266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479142"/>
            <a:ext cx="9591338" cy="76266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01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72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2243636"/>
            <a:ext cx="13040439" cy="3743557"/>
          </a:xfrm>
        </p:spPr>
        <p:txBody>
          <a:bodyPr anchor="b"/>
          <a:lstStyle>
            <a:lvl1pPr>
              <a:defRPr sz="744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6022609"/>
            <a:ext cx="13040439" cy="1968648"/>
          </a:xfrm>
        </p:spPr>
        <p:txBody>
          <a:bodyPr/>
          <a:lstStyle>
            <a:lvl1pPr marL="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1pPr>
            <a:lvl2pPr marL="566974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2pPr>
            <a:lvl3pPr marL="1133947" indent="0">
              <a:buNone/>
              <a:defRPr sz="2232">
                <a:solidFill>
                  <a:schemeClr val="tx1">
                    <a:tint val="75000"/>
                  </a:schemeClr>
                </a:solidFill>
              </a:defRPr>
            </a:lvl3pPr>
            <a:lvl4pPr marL="1700921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4pPr>
            <a:lvl5pPr marL="226789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5pPr>
            <a:lvl6pPr marL="283486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6pPr>
            <a:lvl7pPr marL="340184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7pPr>
            <a:lvl8pPr marL="396881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8pPr>
            <a:lvl9pPr marL="453579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89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395710"/>
            <a:ext cx="6425724" cy="57101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395710"/>
            <a:ext cx="6425724" cy="57101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6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79143"/>
            <a:ext cx="13040439" cy="17394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5" y="2206137"/>
            <a:ext cx="6396193" cy="1081194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5" y="3287331"/>
            <a:ext cx="6396193" cy="48351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1" y="2206137"/>
            <a:ext cx="6427693" cy="1081194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1" y="3287331"/>
            <a:ext cx="6427693" cy="48351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69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53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55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99969"/>
            <a:ext cx="4876383" cy="2099892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295767"/>
            <a:ext cx="7654171" cy="6395505"/>
          </a:xfrm>
        </p:spPr>
        <p:txBody>
          <a:bodyPr/>
          <a:lstStyle>
            <a:lvl1pPr>
              <a:defRPr sz="3968"/>
            </a:lvl1pPr>
            <a:lvl2pPr>
              <a:defRPr sz="3472"/>
            </a:lvl2pPr>
            <a:lvl3pPr>
              <a:defRPr sz="2976"/>
            </a:lvl3pPr>
            <a:lvl4pPr>
              <a:defRPr sz="2480"/>
            </a:lvl4pPr>
            <a:lvl5pPr>
              <a:defRPr sz="2480"/>
            </a:lvl5pPr>
            <a:lvl6pPr>
              <a:defRPr sz="2480"/>
            </a:lvl6pPr>
            <a:lvl7pPr>
              <a:defRPr sz="2480"/>
            </a:lvl7pPr>
            <a:lvl8pPr>
              <a:defRPr sz="2480"/>
            </a:lvl8pPr>
            <a:lvl9pPr>
              <a:defRPr sz="24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699862"/>
            <a:ext cx="4876383" cy="5001827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05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99969"/>
            <a:ext cx="4876383" cy="2099892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295767"/>
            <a:ext cx="7654171" cy="6395505"/>
          </a:xfrm>
        </p:spPr>
        <p:txBody>
          <a:bodyPr anchor="t"/>
          <a:lstStyle>
            <a:lvl1pPr marL="0" indent="0">
              <a:buNone/>
              <a:defRPr sz="3968"/>
            </a:lvl1pPr>
            <a:lvl2pPr marL="566974" indent="0">
              <a:buNone/>
              <a:defRPr sz="3472"/>
            </a:lvl2pPr>
            <a:lvl3pPr marL="1133947" indent="0">
              <a:buNone/>
              <a:defRPr sz="2976"/>
            </a:lvl3pPr>
            <a:lvl4pPr marL="1700921" indent="0">
              <a:buNone/>
              <a:defRPr sz="2480"/>
            </a:lvl4pPr>
            <a:lvl5pPr marL="2267895" indent="0">
              <a:buNone/>
              <a:defRPr sz="2480"/>
            </a:lvl5pPr>
            <a:lvl6pPr marL="2834869" indent="0">
              <a:buNone/>
              <a:defRPr sz="2480"/>
            </a:lvl6pPr>
            <a:lvl7pPr marL="3401842" indent="0">
              <a:buNone/>
              <a:defRPr sz="2480"/>
            </a:lvl7pPr>
            <a:lvl8pPr marL="3968816" indent="0">
              <a:buNone/>
              <a:defRPr sz="2480"/>
            </a:lvl8pPr>
            <a:lvl9pPr marL="4535790" indent="0">
              <a:buNone/>
              <a:defRPr sz="24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699862"/>
            <a:ext cx="4876383" cy="5001827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90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479143"/>
            <a:ext cx="13040439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395710"/>
            <a:ext cx="13040439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8341239"/>
            <a:ext cx="340185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A943B-CE53-490B-99DE-9227ACE8B16B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8341239"/>
            <a:ext cx="510278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8341239"/>
            <a:ext cx="340185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76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33947" rtl="0" eaLnBrk="1" latinLnBrk="0" hangingPunct="1">
        <a:lnSpc>
          <a:spcPct val="90000"/>
        </a:lnSpc>
        <a:spcBef>
          <a:spcPct val="0"/>
        </a:spcBef>
        <a:buNone/>
        <a:defRPr sz="5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87" indent="-283487" algn="l" defTabSz="1133947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3472" kern="1200">
          <a:solidFill>
            <a:schemeClr val="tx1"/>
          </a:solidFill>
          <a:latin typeface="+mn-lt"/>
          <a:ea typeface="+mn-ea"/>
          <a:cs typeface="+mn-cs"/>
        </a:defRPr>
      </a:lvl1pPr>
      <a:lvl2pPr marL="850461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417434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984408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551382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3118355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685329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4252303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819277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1pPr>
      <a:lvl2pPr marL="566974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2pPr>
      <a:lvl3pPr marL="1133947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3pPr>
      <a:lvl4pPr marL="1700921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267895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2834869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401842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3968816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535790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6601" y="132194"/>
            <a:ext cx="13673251" cy="1031166"/>
          </a:xfrm>
        </p:spPr>
        <p:txBody>
          <a:bodyPr/>
          <a:lstStyle/>
          <a:p>
            <a:pPr algn="ctr"/>
            <a:r>
              <a:rPr lang="en-GB" dirty="0" smtClean="0"/>
              <a:t>Advanced Search - System Sequence Diagram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916494" y="1454367"/>
            <a:ext cx="3100389" cy="742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/>
              <a:t>University student (User</a:t>
            </a:r>
            <a:r>
              <a:rPr lang="en-GB" sz="1800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0379731" y="1454367"/>
            <a:ext cx="1628775" cy="742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/>
              <a:t>System</a:t>
            </a:r>
          </a:p>
        </p:txBody>
      </p: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3466689" y="2197317"/>
            <a:ext cx="0" cy="6802221"/>
          </a:xfrm>
          <a:prstGeom prst="line">
            <a:avLst/>
          </a:prstGeom>
          <a:ln w="5715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</p:cNvCxnSpPr>
          <p:nvPr/>
        </p:nvCxnSpPr>
        <p:spPr>
          <a:xfrm>
            <a:off x="11194119" y="2197317"/>
            <a:ext cx="0" cy="6802221"/>
          </a:xfrm>
          <a:prstGeom prst="line">
            <a:avLst/>
          </a:prstGeom>
          <a:ln w="5715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22113" y="2538460"/>
            <a:ext cx="3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/>
              <a:t>Searching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26607" y="6180806"/>
            <a:ext cx="393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err="1"/>
              <a:t>show_suggestions</a:t>
            </a:r>
            <a:endParaRPr lang="en-GB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269636" y="5602148"/>
            <a:ext cx="411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err="1"/>
              <a:t>get_suggestions</a:t>
            </a:r>
            <a:endParaRPr lang="en-GB" sz="1800" dirty="0"/>
          </a:p>
        </p:txBody>
      </p:sp>
      <p:sp>
        <p:nvSpPr>
          <p:cNvPr id="19" name="Rounded Rectangle 18"/>
          <p:cNvSpPr/>
          <p:nvPr/>
        </p:nvSpPr>
        <p:spPr>
          <a:xfrm>
            <a:off x="2153562" y="5492880"/>
            <a:ext cx="9592733" cy="1299361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0"/>
          </a:p>
        </p:txBody>
      </p:sp>
      <p:sp>
        <p:nvSpPr>
          <p:cNvPr id="20" name="Rounded Rectangle 19"/>
          <p:cNvSpPr/>
          <p:nvPr/>
        </p:nvSpPr>
        <p:spPr>
          <a:xfrm>
            <a:off x="2272805" y="5571059"/>
            <a:ext cx="1067385" cy="2992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/>
              <a:t>loop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493414" y="7536513"/>
            <a:ext cx="76321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54798" y="7078272"/>
            <a:ext cx="454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err="1"/>
              <a:t>submit_search_query</a:t>
            </a:r>
            <a:endParaRPr lang="en-GB" sz="18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480706" y="8161987"/>
            <a:ext cx="7644832" cy="17893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27154" y="7755594"/>
            <a:ext cx="665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err="1"/>
              <a:t>show_results</a:t>
            </a:r>
            <a:endParaRPr lang="en-GB" sz="18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514575" y="6587194"/>
            <a:ext cx="7610963" cy="17814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493417" y="5995580"/>
            <a:ext cx="763212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493420" y="3014984"/>
            <a:ext cx="76321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0977" y="2525757"/>
            <a:ext cx="21912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800" dirty="0"/>
              <a:t>Click on the Search input field</a:t>
            </a:r>
          </a:p>
        </p:txBody>
      </p:sp>
      <p:cxnSp>
        <p:nvCxnSpPr>
          <p:cNvPr id="35" name="Curved Connector 34"/>
          <p:cNvCxnSpPr>
            <a:stCxn id="33" idx="3"/>
            <a:endCxn id="14" idx="1"/>
          </p:cNvCxnSpPr>
          <p:nvPr/>
        </p:nvCxnSpPr>
        <p:spPr>
          <a:xfrm flipV="1">
            <a:off x="2752211" y="2723126"/>
            <a:ext cx="2869902" cy="125797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3250" y="5883741"/>
            <a:ext cx="160742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800" dirty="0"/>
              <a:t>Start typing in the search input field</a:t>
            </a:r>
          </a:p>
        </p:txBody>
      </p:sp>
      <p:cxnSp>
        <p:nvCxnSpPr>
          <p:cNvPr id="37" name="Curved Connector 36"/>
          <p:cNvCxnSpPr>
            <a:stCxn id="36" idx="3"/>
            <a:endCxn id="18" idx="1"/>
          </p:cNvCxnSpPr>
          <p:nvPr/>
        </p:nvCxnSpPr>
        <p:spPr>
          <a:xfrm flipV="1">
            <a:off x="1830675" y="5786814"/>
            <a:ext cx="3438961" cy="558592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079978" y="6023773"/>
            <a:ext cx="24187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800" dirty="0"/>
              <a:t>Provides suggestions while typing</a:t>
            </a:r>
          </a:p>
        </p:txBody>
      </p:sp>
      <p:cxnSp>
        <p:nvCxnSpPr>
          <p:cNvPr id="42" name="Curved Connector 41"/>
          <p:cNvCxnSpPr>
            <a:stCxn id="41" idx="1"/>
            <a:endCxn id="16" idx="3"/>
          </p:cNvCxnSpPr>
          <p:nvPr/>
        </p:nvCxnSpPr>
        <p:spPr>
          <a:xfrm rot="10800000" flipV="1">
            <a:off x="9263808" y="6346938"/>
            <a:ext cx="2816171" cy="18533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1392" y="7536513"/>
            <a:ext cx="24187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800" dirty="0"/>
              <a:t>Press Enter or click on the search button</a:t>
            </a:r>
          </a:p>
        </p:txBody>
      </p:sp>
      <p:cxnSp>
        <p:nvCxnSpPr>
          <p:cNvPr id="49" name="Curved Connector 48"/>
          <p:cNvCxnSpPr>
            <a:stCxn id="48" idx="3"/>
            <a:endCxn id="23" idx="1"/>
          </p:cNvCxnSpPr>
          <p:nvPr/>
        </p:nvCxnSpPr>
        <p:spPr>
          <a:xfrm flipV="1">
            <a:off x="2810124" y="7262938"/>
            <a:ext cx="2244674" cy="596741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2232378" y="7750972"/>
            <a:ext cx="257038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800" dirty="0"/>
              <a:t>Shows snippets of the documents matching the search input</a:t>
            </a:r>
          </a:p>
        </p:txBody>
      </p:sp>
      <p:cxnSp>
        <p:nvCxnSpPr>
          <p:cNvPr id="75" name="Curved Connector 74"/>
          <p:cNvCxnSpPr>
            <a:stCxn id="74" idx="1"/>
            <a:endCxn id="25" idx="3"/>
          </p:cNvCxnSpPr>
          <p:nvPr/>
        </p:nvCxnSpPr>
        <p:spPr>
          <a:xfrm rot="10800000">
            <a:off x="10684782" y="7940261"/>
            <a:ext cx="1547596" cy="272377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95381" y="3365485"/>
            <a:ext cx="3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err="1" smtClean="0"/>
              <a:t>date_filter</a:t>
            </a:r>
            <a:endParaRPr lang="en-GB" sz="18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500978" y="3842009"/>
            <a:ext cx="76321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1393" y="3365485"/>
            <a:ext cx="233421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800" dirty="0" smtClean="0"/>
              <a:t>Select specific time period (months)</a:t>
            </a:r>
            <a:endParaRPr lang="en-GB" sz="1800" dirty="0"/>
          </a:p>
        </p:txBody>
      </p:sp>
      <p:cxnSp>
        <p:nvCxnSpPr>
          <p:cNvPr id="43" name="Curved Connector 42"/>
          <p:cNvCxnSpPr>
            <a:stCxn id="40" idx="3"/>
            <a:endCxn id="38" idx="1"/>
          </p:cNvCxnSpPr>
          <p:nvPr/>
        </p:nvCxnSpPr>
        <p:spPr>
          <a:xfrm flipV="1">
            <a:off x="2725603" y="3550151"/>
            <a:ext cx="2869778" cy="138500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95381" y="4237782"/>
            <a:ext cx="3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err="1" smtClean="0"/>
              <a:t>page_filter</a:t>
            </a:r>
            <a:endParaRPr lang="en-GB" sz="18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500978" y="4714306"/>
            <a:ext cx="76321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89015" y="4178302"/>
            <a:ext cx="14365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800" dirty="0" smtClean="0"/>
              <a:t>Select Page</a:t>
            </a:r>
            <a:endParaRPr lang="en-GB" sz="1800" dirty="0"/>
          </a:p>
        </p:txBody>
      </p:sp>
      <p:cxnSp>
        <p:nvCxnSpPr>
          <p:cNvPr id="47" name="Curved Connector 46"/>
          <p:cNvCxnSpPr>
            <a:stCxn id="46" idx="3"/>
            <a:endCxn id="44" idx="1"/>
          </p:cNvCxnSpPr>
          <p:nvPr/>
        </p:nvCxnSpPr>
        <p:spPr>
          <a:xfrm>
            <a:off x="2725603" y="4362968"/>
            <a:ext cx="2869778" cy="59480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72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63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Advanced Search - System Sequence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Search - System Sequence Diagram</dc:title>
  <dc:creator>Stoyanov, Radostin</dc:creator>
  <cp:lastModifiedBy>Stoyanov, Radostin</cp:lastModifiedBy>
  <cp:revision>10</cp:revision>
  <dcterms:created xsi:type="dcterms:W3CDTF">2016-10-16T09:11:27Z</dcterms:created>
  <dcterms:modified xsi:type="dcterms:W3CDTF">2016-10-17T07:55:06Z</dcterms:modified>
</cp:coreProperties>
</file>