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21"/>
  </p:notesMasterIdLst>
  <p:sldIdLst>
    <p:sldId id="1864" r:id="rId5"/>
    <p:sldId id="1846" r:id="rId6"/>
    <p:sldId id="1845" r:id="rId7"/>
    <p:sldId id="1852" r:id="rId8"/>
    <p:sldId id="1870" r:id="rId9"/>
    <p:sldId id="1862" r:id="rId10"/>
    <p:sldId id="1860" r:id="rId11"/>
    <p:sldId id="1863" r:id="rId12"/>
    <p:sldId id="1848" r:id="rId13"/>
    <p:sldId id="1849" r:id="rId14"/>
    <p:sldId id="1851" r:id="rId15"/>
    <p:sldId id="1867" r:id="rId16"/>
    <p:sldId id="1871" r:id="rId17"/>
    <p:sldId id="1858" r:id="rId18"/>
    <p:sldId id="1872" r:id="rId19"/>
    <p:sldId id="1859" r:id="rId20"/>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C68"/>
    <a:srgbClr val="F69000"/>
    <a:srgbClr val="007788"/>
    <a:srgbClr val="FF2625"/>
    <a:srgbClr val="297C2A"/>
    <a:srgbClr val="FE4387"/>
    <a:srgbClr val="01C2D1"/>
    <a:srgbClr val="D6D734"/>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13" autoAdjust="0"/>
    <p:restoredTop sz="94663"/>
  </p:normalViewPr>
  <p:slideViewPr>
    <p:cSldViewPr snapToGrid="0">
      <p:cViewPr varScale="1">
        <p:scale>
          <a:sx n="82" d="100"/>
          <a:sy n="82" d="100"/>
        </p:scale>
        <p:origin x="749" y="58"/>
      </p:cViewPr>
      <p:guideLst>
        <p:guide orient="horz" pos="2160"/>
        <p:guide pos="480"/>
        <p:guide pos="7200"/>
        <p:guide pos="4368"/>
      </p:guideLst>
    </p:cSldViewPr>
  </p:slideViewPr>
  <p:notesTextViewPr>
    <p:cViewPr>
      <p:scale>
        <a:sx n="1" d="1"/>
        <a:sy n="1" d="1"/>
      </p:scale>
      <p:origin x="0" y="0"/>
    </p:cViewPr>
  </p:notesTextViewPr>
  <p:sorterViewPr>
    <p:cViewPr>
      <p:scale>
        <a:sx n="140" d="100"/>
        <a:sy n="140" d="100"/>
      </p:scale>
      <p:origin x="0" y="-17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16</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4974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43A5AC0-459E-4425-91E3-48F0DAB26F1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6275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9</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984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15</a:t>
            </a:fld>
            <a:endParaRPr lang="en-US" altLang="en-US" dirty="0"/>
          </a:p>
        </p:txBody>
      </p:sp>
    </p:spTree>
    <p:extLst>
      <p:ext uri="{BB962C8B-B14F-4D97-AF65-F5344CB8AC3E}">
        <p14:creationId xmlns:p14="http://schemas.microsoft.com/office/powerpoint/2010/main" val="5874974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69BE3FD0-1382-4F0E-A01F-F6C205E7DCDC}"/>
              </a:ext>
            </a:extLst>
          </p:cNvPr>
          <p:cNvSpPr>
            <a:spLocks noGrp="1"/>
          </p:cNvSpPr>
          <p:nvPr>
            <p:ph type="body" sz="quarter" idx="10"/>
          </p:nvPr>
        </p:nvSpPr>
        <p:spPr>
          <a:xfrm>
            <a:off x="4612641" y="3554917"/>
            <a:ext cx="6438912" cy="763083"/>
          </a:xfrm>
        </p:spPr>
        <p:txBody>
          <a:bodyPr>
            <a:noAutofit/>
          </a:bodyPr>
          <a:lstStyle>
            <a:lvl1pPr marL="0" indent="0">
              <a:buNone/>
              <a:defRPr sz="4000">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7" name="Rectangle 2">
            <a:extLst>
              <a:ext uri="{FF2B5EF4-FFF2-40B4-BE49-F238E27FC236}">
                <a16:creationId xmlns:a16="http://schemas.microsoft.com/office/drawing/2014/main" id="{2E0BC0C9-E1C8-43B4-B02D-558783360CD4}"/>
              </a:ext>
            </a:extLst>
          </p:cNvPr>
          <p:cNvSpPr>
            <a:spLocks noGrp="1" noChangeArrowheads="1"/>
          </p:cNvSpPr>
          <p:nvPr>
            <p:ph type="ctrTitle" idx="4294967295"/>
          </p:nvPr>
        </p:nvSpPr>
        <p:spPr>
          <a:xfrm>
            <a:off x="4612640" y="2311400"/>
            <a:ext cx="5156200" cy="1117600"/>
          </a:xfrm>
        </p:spPr>
        <p:txBody>
          <a:bodyPr anchor="ctr">
            <a:normAutofit fontScale="90000"/>
          </a:bodyPr>
          <a:lstStyle>
            <a:lvl1pPr>
              <a:defRPr>
                <a:latin typeface="+mj-lt"/>
              </a:defRPr>
            </a:lvl1pPr>
          </a:lstStyle>
          <a:p>
            <a:pPr algn="l" eaLnBrk="1" hangingPunct="1"/>
            <a:r>
              <a:rPr lang="en-US" altLang="en-US" sz="6600" b="1">
                <a:latin typeface="+mn-lt"/>
              </a:rPr>
              <a:t>Click to edit Master title style</a:t>
            </a:r>
            <a:endParaRPr lang="en-US" altLang="en-US" sz="6600" b="1" dirty="0">
              <a:latin typeface="+mn-lt"/>
            </a:endParaRPr>
          </a:p>
        </p:txBody>
      </p:sp>
      <p:pic>
        <p:nvPicPr>
          <p:cNvPr id="3" name="Picture 2">
            <a:extLst>
              <a:ext uri="{FF2B5EF4-FFF2-40B4-BE49-F238E27FC236}">
                <a16:creationId xmlns:a16="http://schemas.microsoft.com/office/drawing/2014/main" id="{D685578F-CE23-4B1E-8B29-2B29EC47FA2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3527592" cy="6858000"/>
          </a:xfrm>
          <a:prstGeom prst="rect">
            <a:avLst/>
          </a:prstGeom>
        </p:spPr>
      </p:pic>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91440" tIns="0" rIns="9144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
        <p:nvSpPr>
          <p:cNvPr id="2" name="Title 1">
            <a:extLst>
              <a:ext uri="{FF2B5EF4-FFF2-40B4-BE49-F238E27FC236}">
                <a16:creationId xmlns:a16="http://schemas.microsoft.com/office/drawing/2014/main" id="{AF513624-9AD4-4B61-B3D1-7B21213507C0}"/>
              </a:ext>
            </a:extLst>
          </p:cNvPr>
          <p:cNvSpPr>
            <a:spLocks noGrp="1"/>
          </p:cNvSpPr>
          <p:nvPr>
            <p:ph type="title"/>
          </p:nvPr>
        </p:nvSpPr>
        <p:spPr>
          <a:xfrm>
            <a:off x="762000" y="715964"/>
            <a:ext cx="10591800" cy="646332"/>
          </a:xfrm>
        </p:spPr>
        <p:txBody>
          <a:bodyPr>
            <a:no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142291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9/30/2020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13784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2"/>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2000" b="1"/>
            </a:lvl1pPr>
            <a:lvl2pPr marL="228600" indent="-228600">
              <a:spcBef>
                <a:spcPts val="1000"/>
              </a:spcBef>
              <a:tabLst/>
              <a:defRPr sz="1800"/>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buNone/>
              <a:defRPr/>
            </a:lvl1pPr>
          </a:lstStyle>
          <a:p>
            <a:r>
              <a:rPr lang="en-US"/>
              <a:t>Click icon to add picture</a:t>
            </a:r>
            <a:endParaRPr lang="en-US" dirty="0"/>
          </a:p>
        </p:txBody>
      </p:sp>
      <p:pic>
        <p:nvPicPr>
          <p:cNvPr id="2" name="Picture 1">
            <a:extLst>
              <a:ext uri="{FF2B5EF4-FFF2-40B4-BE49-F238E27FC236}">
                <a16:creationId xmlns:a16="http://schemas.microsoft.com/office/drawing/2014/main" id="{1C19AE8D-05DC-434E-8BAB-DB7EE74623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
        <p:nvSpPr>
          <p:cNvPr id="3" name="Title 2">
            <a:extLst>
              <a:ext uri="{FF2B5EF4-FFF2-40B4-BE49-F238E27FC236}">
                <a16:creationId xmlns:a16="http://schemas.microsoft.com/office/drawing/2014/main" id="{33CCC0B9-F174-4BEA-B4A2-17F39F974373}"/>
              </a:ext>
            </a:extLst>
          </p:cNvPr>
          <p:cNvSpPr>
            <a:spLocks noGrp="1"/>
          </p:cNvSpPr>
          <p:nvPr>
            <p:ph type="title"/>
          </p:nvPr>
        </p:nvSpPr>
        <p:spPr>
          <a:xfrm>
            <a:off x="762000" y="715962"/>
            <a:ext cx="5334000" cy="1189038"/>
          </a:xfrm>
        </p:spPr>
        <p:txBody>
          <a:bodyPr anchor="t">
            <a:no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310494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2"/>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2000" b="1"/>
            </a:lvl1pPr>
            <a:lvl2pPr marL="228600">
              <a:spcBef>
                <a:spcPts val="1000"/>
              </a:spcBef>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lstStyle>
            <a:lvl1pPr>
              <a:buNone/>
              <a:defRPr/>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p:spPr>
        <p:txBody>
          <a:bodyPr/>
          <a:lstStyle>
            <a:lvl1pPr>
              <a:buNone/>
              <a:defRPr/>
            </a:lvl1pPr>
          </a:lstStyle>
          <a:p>
            <a:r>
              <a:rPr lang="en-US"/>
              <a:t>Click icon to add picture</a:t>
            </a:r>
            <a:endParaRPr lang="en-US" dirty="0"/>
          </a:p>
        </p:txBody>
      </p:sp>
      <p:pic>
        <p:nvPicPr>
          <p:cNvPr id="2" name="Picture 1">
            <a:extLst>
              <a:ext uri="{FF2B5EF4-FFF2-40B4-BE49-F238E27FC236}">
                <a16:creationId xmlns:a16="http://schemas.microsoft.com/office/drawing/2014/main" id="{15BEAC93-2E5F-4D18-864F-810515C3602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
        <p:nvSpPr>
          <p:cNvPr id="10" name="Title 2">
            <a:extLst>
              <a:ext uri="{FF2B5EF4-FFF2-40B4-BE49-F238E27FC236}">
                <a16:creationId xmlns:a16="http://schemas.microsoft.com/office/drawing/2014/main" id="{3F45076F-4240-4B40-8CE4-637DD751A68B}"/>
              </a:ext>
            </a:extLst>
          </p:cNvPr>
          <p:cNvSpPr>
            <a:spLocks noGrp="1"/>
          </p:cNvSpPr>
          <p:nvPr>
            <p:ph type="title"/>
          </p:nvPr>
        </p:nvSpPr>
        <p:spPr>
          <a:xfrm>
            <a:off x="762000" y="715963"/>
            <a:ext cx="5334000" cy="1189038"/>
          </a:xfrm>
        </p:spPr>
        <p:txBody>
          <a:bodyPr anchor="t">
            <a:norm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490D68-B82F-49A4-A08B-9A8AF3A6F17D}"/>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7721600" y="0"/>
            <a:ext cx="4470400" cy="6858000"/>
          </a:xfrm>
          <a:prstGeom prst="rect">
            <a:avLst/>
          </a:prstGeom>
        </p:spPr>
      </p:pic>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2000" b="1">
                <a:solidFill>
                  <a:schemeClr val="bg2"/>
                </a:solidFill>
              </a:defRPr>
            </a:lvl1pPr>
            <a:lvl2pPr marL="228600">
              <a:spcBef>
                <a:spcPts val="1000"/>
              </a:spcBef>
              <a:defRPr sz="1800">
                <a:solidFill>
                  <a:schemeClr val="bg2"/>
                </a:solidFill>
              </a:defRPr>
            </a:lvl2pPr>
          </a:lstStyle>
          <a:p>
            <a:pPr lvl="0"/>
            <a:r>
              <a:rPr lang="en-US"/>
              <a:t>Click to edit Master text styles</a:t>
            </a:r>
          </a:p>
          <a:p>
            <a:pPr lvl="1"/>
            <a:r>
              <a:rPr lang="en-US"/>
              <a:t>Second level</a:t>
            </a:r>
          </a:p>
        </p:txBody>
      </p:sp>
      <p:pic>
        <p:nvPicPr>
          <p:cNvPr id="3" name="Picture 2">
            <a:extLst>
              <a:ext uri="{FF2B5EF4-FFF2-40B4-BE49-F238E27FC236}">
                <a16:creationId xmlns:a16="http://schemas.microsoft.com/office/drawing/2014/main" id="{C807187F-739A-422C-9E4F-F94E6DE092E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7721600" y="0"/>
            <a:ext cx="4470400" cy="6858000"/>
          </a:xfrm>
          <a:prstGeom prst="rect">
            <a:avLst/>
          </a:prstGeom>
        </p:spPr>
      </p:pic>
      <p:sp>
        <p:nvSpPr>
          <p:cNvPr id="2" name="Title 1">
            <a:extLst>
              <a:ext uri="{FF2B5EF4-FFF2-40B4-BE49-F238E27FC236}">
                <a16:creationId xmlns:a16="http://schemas.microsoft.com/office/drawing/2014/main" id="{6EF87E8F-5716-4A71-B64F-EC5A742B45D2}"/>
              </a:ext>
            </a:extLst>
          </p:cNvPr>
          <p:cNvSpPr>
            <a:spLocks noGrp="1"/>
          </p:cNvSpPr>
          <p:nvPr>
            <p:ph type="title"/>
          </p:nvPr>
        </p:nvSpPr>
        <p:spPr>
          <a:xfrm>
            <a:off x="762000" y="715961"/>
            <a:ext cx="6477000" cy="1189038"/>
          </a:xfrm>
        </p:spPr>
        <p:txBody>
          <a:bodyPr anchor="t">
            <a:noAutofit/>
          </a:bodyPr>
          <a:lstStyle>
            <a:lvl1pPr>
              <a:spcBef>
                <a:spcPts val="1000"/>
              </a:spcBef>
              <a:defRPr sz="4000" b="1">
                <a:solidFill>
                  <a:schemeClr val="accent2"/>
                </a:solidFill>
              </a:defRPr>
            </a:lvl1pPr>
          </a:lstStyle>
          <a:p>
            <a:r>
              <a:rPr lang="en-US"/>
              <a:t>Click to edit Master title style</a:t>
            </a:r>
            <a:endParaRPr lang="en-US" dirty="0"/>
          </a:p>
        </p:txBody>
      </p:sp>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5199743" y="1905000"/>
            <a:ext cx="6477000" cy="3276600"/>
          </a:xfrm>
        </p:spPr>
        <p:txBody>
          <a:bodyPr/>
          <a:lstStyle>
            <a:lvl1pPr marL="0" indent="0">
              <a:buNone/>
              <a:defRPr sz="2000" b="1">
                <a:solidFill>
                  <a:schemeClr val="bg2"/>
                </a:solidFill>
              </a:defRPr>
            </a:lvl1pPr>
            <a:lvl2pPr marL="228600" indent="-228600">
              <a:spcBef>
                <a:spcPts val="1000"/>
              </a:spcBef>
              <a:defRPr sz="1800">
                <a:solidFill>
                  <a:schemeClr val="bg2"/>
                </a:solidFill>
              </a:defRPr>
            </a:lvl2pPr>
          </a:lstStyle>
          <a:p>
            <a:pPr lvl="0"/>
            <a:r>
              <a:rPr lang="en-US"/>
              <a:t>Click to edit Master text styles</a:t>
            </a:r>
          </a:p>
          <a:p>
            <a:pPr lvl="1"/>
            <a:r>
              <a:rPr lang="en-US"/>
              <a:t>Second level</a:t>
            </a:r>
          </a:p>
        </p:txBody>
      </p:sp>
      <p:pic>
        <p:nvPicPr>
          <p:cNvPr id="2" name="Picture 1">
            <a:extLst>
              <a:ext uri="{FF2B5EF4-FFF2-40B4-BE49-F238E27FC236}">
                <a16:creationId xmlns:a16="http://schemas.microsoft.com/office/drawing/2014/main" id="{F683DB48-CF57-4729-916D-E4E70143AC6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6200000">
            <a:off x="-1200150" y="1200150"/>
            <a:ext cx="6858000" cy="4457700"/>
          </a:xfrm>
          <a:prstGeom prst="rect">
            <a:avLst/>
          </a:prstGeom>
        </p:spPr>
      </p:pic>
      <p:sp>
        <p:nvSpPr>
          <p:cNvPr id="3" name="Title 2">
            <a:extLst>
              <a:ext uri="{FF2B5EF4-FFF2-40B4-BE49-F238E27FC236}">
                <a16:creationId xmlns:a16="http://schemas.microsoft.com/office/drawing/2014/main" id="{C7668F4E-0433-49FD-9D92-3B60E9B0AEE6}"/>
              </a:ext>
            </a:extLst>
          </p:cNvPr>
          <p:cNvSpPr>
            <a:spLocks noGrp="1"/>
          </p:cNvSpPr>
          <p:nvPr>
            <p:ph type="title"/>
          </p:nvPr>
        </p:nvSpPr>
        <p:spPr>
          <a:xfrm>
            <a:off x="5199742" y="715961"/>
            <a:ext cx="6477000" cy="1189037"/>
          </a:xfrm>
        </p:spPr>
        <p:txBody>
          <a:bodyPr anchor="t">
            <a:normAutofit/>
          </a:bodyPr>
          <a:lstStyle>
            <a:lvl1pPr>
              <a:spcBef>
                <a:spcPts val="1000"/>
              </a:spcBef>
              <a:defRPr sz="4000" b="1" spc="-50" baseline="0">
                <a:solidFill>
                  <a:schemeClr val="accent4"/>
                </a:solidFill>
              </a:defRPr>
            </a:lvl1pPr>
          </a:lstStyle>
          <a:p>
            <a:r>
              <a:rPr lang="en-US"/>
              <a:t>Click to edit Master title style</a:t>
            </a:r>
            <a:endParaRPr lang="en-US" dirty="0"/>
          </a:p>
        </p:txBody>
      </p:sp>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119" name="Freeform 5">
            <a:extLst>
              <a:ext uri="{FF2B5EF4-FFF2-40B4-BE49-F238E27FC236}">
                <a16:creationId xmlns:a16="http://schemas.microsoft.com/office/drawing/2014/main" id="{83D44B3A-DC81-4CDB-80B8-F943DED435E9}"/>
              </a:ext>
            </a:extLst>
          </p:cNvPr>
          <p:cNvSpPr>
            <a:spLocks/>
          </p:cNvSpPr>
          <p:nvPr userDrawn="1"/>
        </p:nvSpPr>
        <p:spPr bwMode="auto">
          <a:xfrm>
            <a:off x="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5">
            <a:extLst>
              <a:ext uri="{FF2B5EF4-FFF2-40B4-BE49-F238E27FC236}">
                <a16:creationId xmlns:a16="http://schemas.microsoft.com/office/drawing/2014/main" id="{151569B0-9C86-438F-A1AE-05ED60D0F265}"/>
              </a:ext>
            </a:extLst>
          </p:cNvPr>
          <p:cNvSpPr>
            <a:spLocks/>
          </p:cNvSpPr>
          <p:nvPr userDrawn="1"/>
        </p:nvSpPr>
        <p:spPr bwMode="auto">
          <a:xfrm>
            <a:off x="4032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5">
            <a:extLst>
              <a:ext uri="{FF2B5EF4-FFF2-40B4-BE49-F238E27FC236}">
                <a16:creationId xmlns:a16="http://schemas.microsoft.com/office/drawing/2014/main" id="{CCD311FE-1421-46A5-92B9-3C8A6A7F5E8C}"/>
              </a:ext>
            </a:extLst>
          </p:cNvPr>
          <p:cNvSpPr>
            <a:spLocks/>
          </p:cNvSpPr>
          <p:nvPr userDrawn="1"/>
        </p:nvSpPr>
        <p:spPr bwMode="auto">
          <a:xfrm>
            <a:off x="8064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5">
            <a:extLst>
              <a:ext uri="{FF2B5EF4-FFF2-40B4-BE49-F238E27FC236}">
                <a16:creationId xmlns:a16="http://schemas.microsoft.com/office/drawing/2014/main" id="{2B789E47-10B7-479F-B3E4-97A211C54085}"/>
              </a:ext>
            </a:extLst>
          </p:cNvPr>
          <p:cNvSpPr>
            <a:spLocks/>
          </p:cNvSpPr>
          <p:nvPr userDrawn="1"/>
        </p:nvSpPr>
        <p:spPr bwMode="auto">
          <a:xfrm>
            <a:off x="12096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5">
            <a:extLst>
              <a:ext uri="{FF2B5EF4-FFF2-40B4-BE49-F238E27FC236}">
                <a16:creationId xmlns:a16="http://schemas.microsoft.com/office/drawing/2014/main" id="{E771A75F-B91F-4601-B829-BEEA9E2B5912}"/>
              </a:ext>
            </a:extLst>
          </p:cNvPr>
          <p:cNvSpPr>
            <a:spLocks/>
          </p:cNvSpPr>
          <p:nvPr userDrawn="1"/>
        </p:nvSpPr>
        <p:spPr bwMode="auto">
          <a:xfrm>
            <a:off x="16129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5">
            <a:extLst>
              <a:ext uri="{FF2B5EF4-FFF2-40B4-BE49-F238E27FC236}">
                <a16:creationId xmlns:a16="http://schemas.microsoft.com/office/drawing/2014/main" id="{12BE88AE-786D-4978-8E31-4015DBC2A4C3}"/>
              </a:ext>
            </a:extLst>
          </p:cNvPr>
          <p:cNvSpPr>
            <a:spLocks/>
          </p:cNvSpPr>
          <p:nvPr userDrawn="1"/>
        </p:nvSpPr>
        <p:spPr bwMode="auto">
          <a:xfrm>
            <a:off x="20161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5">
            <a:extLst>
              <a:ext uri="{FF2B5EF4-FFF2-40B4-BE49-F238E27FC236}">
                <a16:creationId xmlns:a16="http://schemas.microsoft.com/office/drawing/2014/main" id="{315D8FE8-C69A-44FB-BD09-7F0E768518E0}"/>
              </a:ext>
            </a:extLst>
          </p:cNvPr>
          <p:cNvSpPr>
            <a:spLocks/>
          </p:cNvSpPr>
          <p:nvPr userDrawn="1"/>
        </p:nvSpPr>
        <p:spPr bwMode="auto">
          <a:xfrm>
            <a:off x="24193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5">
            <a:extLst>
              <a:ext uri="{FF2B5EF4-FFF2-40B4-BE49-F238E27FC236}">
                <a16:creationId xmlns:a16="http://schemas.microsoft.com/office/drawing/2014/main" id="{50F99163-4524-4752-96D9-AA617FC04D65}"/>
              </a:ext>
            </a:extLst>
          </p:cNvPr>
          <p:cNvSpPr>
            <a:spLocks/>
          </p:cNvSpPr>
          <p:nvPr userDrawn="1"/>
        </p:nvSpPr>
        <p:spPr bwMode="auto">
          <a:xfrm>
            <a:off x="28225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5">
            <a:extLst>
              <a:ext uri="{FF2B5EF4-FFF2-40B4-BE49-F238E27FC236}">
                <a16:creationId xmlns:a16="http://schemas.microsoft.com/office/drawing/2014/main" id="{C777E46D-D756-4BDA-A3B4-2DB1DE6E61D7}"/>
              </a:ext>
            </a:extLst>
          </p:cNvPr>
          <p:cNvSpPr>
            <a:spLocks/>
          </p:cNvSpPr>
          <p:nvPr userDrawn="1"/>
        </p:nvSpPr>
        <p:spPr bwMode="auto">
          <a:xfrm>
            <a:off x="32258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5">
            <a:extLst>
              <a:ext uri="{FF2B5EF4-FFF2-40B4-BE49-F238E27FC236}">
                <a16:creationId xmlns:a16="http://schemas.microsoft.com/office/drawing/2014/main" id="{25B709C5-D087-49F1-A8A6-2D75DE33C76B}"/>
              </a:ext>
            </a:extLst>
          </p:cNvPr>
          <p:cNvSpPr>
            <a:spLocks/>
          </p:cNvSpPr>
          <p:nvPr userDrawn="1"/>
        </p:nvSpPr>
        <p:spPr bwMode="auto">
          <a:xfrm>
            <a:off x="36290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5">
            <a:extLst>
              <a:ext uri="{FF2B5EF4-FFF2-40B4-BE49-F238E27FC236}">
                <a16:creationId xmlns:a16="http://schemas.microsoft.com/office/drawing/2014/main" id="{519D68D8-74F8-44F1-B73F-42156F9FDC23}"/>
              </a:ext>
            </a:extLst>
          </p:cNvPr>
          <p:cNvSpPr>
            <a:spLocks/>
          </p:cNvSpPr>
          <p:nvPr userDrawn="1"/>
        </p:nvSpPr>
        <p:spPr bwMode="auto">
          <a:xfrm>
            <a:off x="40322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5">
            <a:extLst>
              <a:ext uri="{FF2B5EF4-FFF2-40B4-BE49-F238E27FC236}">
                <a16:creationId xmlns:a16="http://schemas.microsoft.com/office/drawing/2014/main" id="{543E355E-5790-4E21-8382-3C55A04CB9DC}"/>
              </a:ext>
            </a:extLst>
          </p:cNvPr>
          <p:cNvSpPr>
            <a:spLocks/>
          </p:cNvSpPr>
          <p:nvPr userDrawn="1"/>
        </p:nvSpPr>
        <p:spPr bwMode="auto">
          <a:xfrm>
            <a:off x="44354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5">
            <a:extLst>
              <a:ext uri="{FF2B5EF4-FFF2-40B4-BE49-F238E27FC236}">
                <a16:creationId xmlns:a16="http://schemas.microsoft.com/office/drawing/2014/main" id="{C6494B8B-41CF-4993-B667-E00F064C385F}"/>
              </a:ext>
            </a:extLst>
          </p:cNvPr>
          <p:cNvSpPr>
            <a:spLocks/>
          </p:cNvSpPr>
          <p:nvPr userDrawn="1"/>
        </p:nvSpPr>
        <p:spPr bwMode="auto">
          <a:xfrm>
            <a:off x="48387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5">
            <a:extLst>
              <a:ext uri="{FF2B5EF4-FFF2-40B4-BE49-F238E27FC236}">
                <a16:creationId xmlns:a16="http://schemas.microsoft.com/office/drawing/2014/main" id="{C4265E16-2BDF-4C97-8374-E88DBA6F3A72}"/>
              </a:ext>
            </a:extLst>
          </p:cNvPr>
          <p:cNvSpPr>
            <a:spLocks/>
          </p:cNvSpPr>
          <p:nvPr userDrawn="1"/>
        </p:nvSpPr>
        <p:spPr bwMode="auto">
          <a:xfrm>
            <a:off x="52419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5">
            <a:extLst>
              <a:ext uri="{FF2B5EF4-FFF2-40B4-BE49-F238E27FC236}">
                <a16:creationId xmlns:a16="http://schemas.microsoft.com/office/drawing/2014/main" id="{066F27C5-C1F6-4034-8DFE-3FD5C1AC0452}"/>
              </a:ext>
            </a:extLst>
          </p:cNvPr>
          <p:cNvSpPr>
            <a:spLocks/>
          </p:cNvSpPr>
          <p:nvPr userDrawn="1"/>
        </p:nvSpPr>
        <p:spPr bwMode="auto">
          <a:xfrm>
            <a:off x="56451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5">
            <a:extLst>
              <a:ext uri="{FF2B5EF4-FFF2-40B4-BE49-F238E27FC236}">
                <a16:creationId xmlns:a16="http://schemas.microsoft.com/office/drawing/2014/main" id="{2831DC9A-E543-4101-A138-7EFCEC705713}"/>
              </a:ext>
            </a:extLst>
          </p:cNvPr>
          <p:cNvSpPr>
            <a:spLocks/>
          </p:cNvSpPr>
          <p:nvPr userDrawn="1"/>
        </p:nvSpPr>
        <p:spPr bwMode="auto">
          <a:xfrm>
            <a:off x="60483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5">
            <a:extLst>
              <a:ext uri="{FF2B5EF4-FFF2-40B4-BE49-F238E27FC236}">
                <a16:creationId xmlns:a16="http://schemas.microsoft.com/office/drawing/2014/main" id="{48394A84-CE37-4002-93F8-44426484CDA8}"/>
              </a:ext>
            </a:extLst>
          </p:cNvPr>
          <p:cNvSpPr>
            <a:spLocks/>
          </p:cNvSpPr>
          <p:nvPr userDrawn="1"/>
        </p:nvSpPr>
        <p:spPr bwMode="auto">
          <a:xfrm>
            <a:off x="64516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5">
            <a:extLst>
              <a:ext uri="{FF2B5EF4-FFF2-40B4-BE49-F238E27FC236}">
                <a16:creationId xmlns:a16="http://schemas.microsoft.com/office/drawing/2014/main" id="{B961E482-D999-4A66-AD86-3542D3D18CF4}"/>
              </a:ext>
            </a:extLst>
          </p:cNvPr>
          <p:cNvSpPr>
            <a:spLocks/>
          </p:cNvSpPr>
          <p:nvPr userDrawn="1"/>
        </p:nvSpPr>
        <p:spPr bwMode="auto">
          <a:xfrm>
            <a:off x="68548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5">
            <a:extLst>
              <a:ext uri="{FF2B5EF4-FFF2-40B4-BE49-F238E27FC236}">
                <a16:creationId xmlns:a16="http://schemas.microsoft.com/office/drawing/2014/main" id="{B3AB249E-9AC7-4283-9819-84552EE8DA60}"/>
              </a:ext>
            </a:extLst>
          </p:cNvPr>
          <p:cNvSpPr>
            <a:spLocks/>
          </p:cNvSpPr>
          <p:nvPr userDrawn="1"/>
        </p:nvSpPr>
        <p:spPr bwMode="auto">
          <a:xfrm>
            <a:off x="72580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5">
            <a:extLst>
              <a:ext uri="{FF2B5EF4-FFF2-40B4-BE49-F238E27FC236}">
                <a16:creationId xmlns:a16="http://schemas.microsoft.com/office/drawing/2014/main" id="{143194C4-B8D5-40E8-AA29-09CCFCCB1AAD}"/>
              </a:ext>
            </a:extLst>
          </p:cNvPr>
          <p:cNvSpPr>
            <a:spLocks/>
          </p:cNvSpPr>
          <p:nvPr userDrawn="1"/>
        </p:nvSpPr>
        <p:spPr bwMode="auto">
          <a:xfrm>
            <a:off x="76612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5">
            <a:extLst>
              <a:ext uri="{FF2B5EF4-FFF2-40B4-BE49-F238E27FC236}">
                <a16:creationId xmlns:a16="http://schemas.microsoft.com/office/drawing/2014/main" id="{7D46313C-EB02-4047-89F6-D334E1D6555E}"/>
              </a:ext>
            </a:extLst>
          </p:cNvPr>
          <p:cNvSpPr>
            <a:spLocks/>
          </p:cNvSpPr>
          <p:nvPr userDrawn="1"/>
        </p:nvSpPr>
        <p:spPr bwMode="auto">
          <a:xfrm>
            <a:off x="80645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5">
            <a:extLst>
              <a:ext uri="{FF2B5EF4-FFF2-40B4-BE49-F238E27FC236}">
                <a16:creationId xmlns:a16="http://schemas.microsoft.com/office/drawing/2014/main" id="{9D574720-4432-414F-A755-2165DB6A12B1}"/>
              </a:ext>
            </a:extLst>
          </p:cNvPr>
          <p:cNvSpPr>
            <a:spLocks/>
          </p:cNvSpPr>
          <p:nvPr userDrawn="1"/>
        </p:nvSpPr>
        <p:spPr bwMode="auto">
          <a:xfrm>
            <a:off x="84677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5">
            <a:extLst>
              <a:ext uri="{FF2B5EF4-FFF2-40B4-BE49-F238E27FC236}">
                <a16:creationId xmlns:a16="http://schemas.microsoft.com/office/drawing/2014/main" id="{60DBF99C-FDEF-4EB8-BEB3-6016CF556C4E}"/>
              </a:ext>
            </a:extLst>
          </p:cNvPr>
          <p:cNvSpPr>
            <a:spLocks/>
          </p:cNvSpPr>
          <p:nvPr userDrawn="1"/>
        </p:nvSpPr>
        <p:spPr bwMode="auto">
          <a:xfrm>
            <a:off x="88709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5">
            <a:extLst>
              <a:ext uri="{FF2B5EF4-FFF2-40B4-BE49-F238E27FC236}">
                <a16:creationId xmlns:a16="http://schemas.microsoft.com/office/drawing/2014/main" id="{F9BECBFC-E4BA-40A6-9C5C-2A5A5DF6702C}"/>
              </a:ext>
            </a:extLst>
          </p:cNvPr>
          <p:cNvSpPr>
            <a:spLocks/>
          </p:cNvSpPr>
          <p:nvPr userDrawn="1"/>
        </p:nvSpPr>
        <p:spPr bwMode="auto">
          <a:xfrm>
            <a:off x="92741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5">
            <a:extLst>
              <a:ext uri="{FF2B5EF4-FFF2-40B4-BE49-F238E27FC236}">
                <a16:creationId xmlns:a16="http://schemas.microsoft.com/office/drawing/2014/main" id="{083D96D8-F927-4368-82B6-DF0B012BEAB0}"/>
              </a:ext>
            </a:extLst>
          </p:cNvPr>
          <p:cNvSpPr>
            <a:spLocks/>
          </p:cNvSpPr>
          <p:nvPr userDrawn="1"/>
        </p:nvSpPr>
        <p:spPr bwMode="auto">
          <a:xfrm>
            <a:off x="104838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5">
            <a:extLst>
              <a:ext uri="{FF2B5EF4-FFF2-40B4-BE49-F238E27FC236}">
                <a16:creationId xmlns:a16="http://schemas.microsoft.com/office/drawing/2014/main" id="{C2459E27-74A6-4C11-B416-60F8ACAF5632}"/>
              </a:ext>
            </a:extLst>
          </p:cNvPr>
          <p:cNvSpPr>
            <a:spLocks/>
          </p:cNvSpPr>
          <p:nvPr userDrawn="1"/>
        </p:nvSpPr>
        <p:spPr bwMode="auto">
          <a:xfrm>
            <a:off x="96774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5">
            <a:extLst>
              <a:ext uri="{FF2B5EF4-FFF2-40B4-BE49-F238E27FC236}">
                <a16:creationId xmlns:a16="http://schemas.microsoft.com/office/drawing/2014/main" id="{EE8740CA-03F5-4DE6-A689-9CF8CD6403FD}"/>
              </a:ext>
            </a:extLst>
          </p:cNvPr>
          <p:cNvSpPr>
            <a:spLocks/>
          </p:cNvSpPr>
          <p:nvPr userDrawn="1"/>
        </p:nvSpPr>
        <p:spPr bwMode="auto">
          <a:xfrm>
            <a:off x="100806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5">
            <a:extLst>
              <a:ext uri="{FF2B5EF4-FFF2-40B4-BE49-F238E27FC236}">
                <a16:creationId xmlns:a16="http://schemas.microsoft.com/office/drawing/2014/main" id="{5EB10864-3F2A-490B-9AD9-34D31A126051}"/>
              </a:ext>
            </a:extLst>
          </p:cNvPr>
          <p:cNvSpPr>
            <a:spLocks/>
          </p:cNvSpPr>
          <p:nvPr userDrawn="1"/>
        </p:nvSpPr>
        <p:spPr bwMode="auto">
          <a:xfrm>
            <a:off x="108870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5">
            <a:extLst>
              <a:ext uri="{FF2B5EF4-FFF2-40B4-BE49-F238E27FC236}">
                <a16:creationId xmlns:a16="http://schemas.microsoft.com/office/drawing/2014/main" id="{CA75FFEE-499C-4285-A7E5-05E7568C3C07}"/>
              </a:ext>
            </a:extLst>
          </p:cNvPr>
          <p:cNvSpPr>
            <a:spLocks/>
          </p:cNvSpPr>
          <p:nvPr userDrawn="1"/>
        </p:nvSpPr>
        <p:spPr bwMode="auto">
          <a:xfrm>
            <a:off x="112903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5">
            <a:extLst>
              <a:ext uri="{FF2B5EF4-FFF2-40B4-BE49-F238E27FC236}">
                <a16:creationId xmlns:a16="http://schemas.microsoft.com/office/drawing/2014/main" id="{8932D4FB-D460-4F89-84DC-C0E9B85A0925}"/>
              </a:ext>
            </a:extLst>
          </p:cNvPr>
          <p:cNvSpPr>
            <a:spLocks/>
          </p:cNvSpPr>
          <p:nvPr userDrawn="1"/>
        </p:nvSpPr>
        <p:spPr bwMode="auto">
          <a:xfrm>
            <a:off x="116935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5">
            <a:extLst>
              <a:ext uri="{FF2B5EF4-FFF2-40B4-BE49-F238E27FC236}">
                <a16:creationId xmlns:a16="http://schemas.microsoft.com/office/drawing/2014/main" id="{D74F4718-2831-43DD-B0C3-FFFAF19748B8}"/>
              </a:ext>
            </a:extLst>
          </p:cNvPr>
          <p:cNvSpPr>
            <a:spLocks/>
          </p:cNvSpPr>
          <p:nvPr userDrawn="1"/>
        </p:nvSpPr>
        <p:spPr bwMode="auto">
          <a:xfrm>
            <a:off x="12096738"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
            <a:extLst>
              <a:ext uri="{FF2B5EF4-FFF2-40B4-BE49-F238E27FC236}">
                <a16:creationId xmlns:a16="http://schemas.microsoft.com/office/drawing/2014/main" id="{520F6E80-8A84-4DB2-A47F-74399197A10E}"/>
              </a:ext>
            </a:extLst>
          </p:cNvPr>
          <p:cNvSpPr>
            <a:spLocks/>
          </p:cNvSpPr>
          <p:nvPr userDrawn="1"/>
        </p:nvSpPr>
        <p:spPr bwMode="auto">
          <a:xfrm>
            <a:off x="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
            <a:extLst>
              <a:ext uri="{FF2B5EF4-FFF2-40B4-BE49-F238E27FC236}">
                <a16:creationId xmlns:a16="http://schemas.microsoft.com/office/drawing/2014/main" id="{6741FEE2-217E-4F02-A93D-3EC0B83DDFDF}"/>
              </a:ext>
            </a:extLst>
          </p:cNvPr>
          <p:cNvSpPr>
            <a:spLocks/>
          </p:cNvSpPr>
          <p:nvPr userDrawn="1"/>
        </p:nvSpPr>
        <p:spPr bwMode="auto">
          <a:xfrm>
            <a:off x="4032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
            <a:extLst>
              <a:ext uri="{FF2B5EF4-FFF2-40B4-BE49-F238E27FC236}">
                <a16:creationId xmlns:a16="http://schemas.microsoft.com/office/drawing/2014/main" id="{5AAF5A42-C6C0-4FAC-BE66-8AEB7C834AA4}"/>
              </a:ext>
            </a:extLst>
          </p:cNvPr>
          <p:cNvSpPr>
            <a:spLocks/>
          </p:cNvSpPr>
          <p:nvPr userDrawn="1"/>
        </p:nvSpPr>
        <p:spPr bwMode="auto">
          <a:xfrm>
            <a:off x="8064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
            <a:extLst>
              <a:ext uri="{FF2B5EF4-FFF2-40B4-BE49-F238E27FC236}">
                <a16:creationId xmlns:a16="http://schemas.microsoft.com/office/drawing/2014/main" id="{4A6B066C-DCAA-422A-9702-95152A0B04CB}"/>
              </a:ext>
            </a:extLst>
          </p:cNvPr>
          <p:cNvSpPr>
            <a:spLocks/>
          </p:cNvSpPr>
          <p:nvPr userDrawn="1"/>
        </p:nvSpPr>
        <p:spPr bwMode="auto">
          <a:xfrm>
            <a:off x="12096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
            <a:extLst>
              <a:ext uri="{FF2B5EF4-FFF2-40B4-BE49-F238E27FC236}">
                <a16:creationId xmlns:a16="http://schemas.microsoft.com/office/drawing/2014/main" id="{C1DD997A-6B6A-49DA-83B4-A6974F09A420}"/>
              </a:ext>
            </a:extLst>
          </p:cNvPr>
          <p:cNvSpPr>
            <a:spLocks/>
          </p:cNvSpPr>
          <p:nvPr userDrawn="1"/>
        </p:nvSpPr>
        <p:spPr bwMode="auto">
          <a:xfrm>
            <a:off x="16129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5">
            <a:extLst>
              <a:ext uri="{FF2B5EF4-FFF2-40B4-BE49-F238E27FC236}">
                <a16:creationId xmlns:a16="http://schemas.microsoft.com/office/drawing/2014/main" id="{17A31390-9BB8-4FE9-8FAB-88549A24175C}"/>
              </a:ext>
            </a:extLst>
          </p:cNvPr>
          <p:cNvSpPr>
            <a:spLocks/>
          </p:cNvSpPr>
          <p:nvPr userDrawn="1"/>
        </p:nvSpPr>
        <p:spPr bwMode="auto">
          <a:xfrm>
            <a:off x="20161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5">
            <a:extLst>
              <a:ext uri="{FF2B5EF4-FFF2-40B4-BE49-F238E27FC236}">
                <a16:creationId xmlns:a16="http://schemas.microsoft.com/office/drawing/2014/main" id="{20FAE2A1-8F27-49B8-8541-3C13B47AD6AC}"/>
              </a:ext>
            </a:extLst>
          </p:cNvPr>
          <p:cNvSpPr>
            <a:spLocks/>
          </p:cNvSpPr>
          <p:nvPr userDrawn="1"/>
        </p:nvSpPr>
        <p:spPr bwMode="auto">
          <a:xfrm>
            <a:off x="24193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5">
            <a:extLst>
              <a:ext uri="{FF2B5EF4-FFF2-40B4-BE49-F238E27FC236}">
                <a16:creationId xmlns:a16="http://schemas.microsoft.com/office/drawing/2014/main" id="{2F19ADC6-9832-4580-9A14-D1B481D11E29}"/>
              </a:ext>
            </a:extLst>
          </p:cNvPr>
          <p:cNvSpPr>
            <a:spLocks/>
          </p:cNvSpPr>
          <p:nvPr userDrawn="1"/>
        </p:nvSpPr>
        <p:spPr bwMode="auto">
          <a:xfrm>
            <a:off x="28225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5">
            <a:extLst>
              <a:ext uri="{FF2B5EF4-FFF2-40B4-BE49-F238E27FC236}">
                <a16:creationId xmlns:a16="http://schemas.microsoft.com/office/drawing/2014/main" id="{C1561070-E604-473F-8E55-B4502DA7BD6D}"/>
              </a:ext>
            </a:extLst>
          </p:cNvPr>
          <p:cNvSpPr>
            <a:spLocks/>
          </p:cNvSpPr>
          <p:nvPr userDrawn="1"/>
        </p:nvSpPr>
        <p:spPr bwMode="auto">
          <a:xfrm>
            <a:off x="32258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5">
            <a:extLst>
              <a:ext uri="{FF2B5EF4-FFF2-40B4-BE49-F238E27FC236}">
                <a16:creationId xmlns:a16="http://schemas.microsoft.com/office/drawing/2014/main" id="{4669F3F3-7F13-41B1-98EA-A04A88CE469C}"/>
              </a:ext>
            </a:extLst>
          </p:cNvPr>
          <p:cNvSpPr>
            <a:spLocks/>
          </p:cNvSpPr>
          <p:nvPr userDrawn="1"/>
        </p:nvSpPr>
        <p:spPr bwMode="auto">
          <a:xfrm>
            <a:off x="36290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5">
            <a:extLst>
              <a:ext uri="{FF2B5EF4-FFF2-40B4-BE49-F238E27FC236}">
                <a16:creationId xmlns:a16="http://schemas.microsoft.com/office/drawing/2014/main" id="{42BD7F25-AB3C-4D00-977B-E773BA10807B}"/>
              </a:ext>
            </a:extLst>
          </p:cNvPr>
          <p:cNvSpPr>
            <a:spLocks/>
          </p:cNvSpPr>
          <p:nvPr userDrawn="1"/>
        </p:nvSpPr>
        <p:spPr bwMode="auto">
          <a:xfrm>
            <a:off x="40322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5">
            <a:extLst>
              <a:ext uri="{FF2B5EF4-FFF2-40B4-BE49-F238E27FC236}">
                <a16:creationId xmlns:a16="http://schemas.microsoft.com/office/drawing/2014/main" id="{7B466185-3DA7-4D33-85BF-EAAB41254563}"/>
              </a:ext>
            </a:extLst>
          </p:cNvPr>
          <p:cNvSpPr>
            <a:spLocks/>
          </p:cNvSpPr>
          <p:nvPr userDrawn="1"/>
        </p:nvSpPr>
        <p:spPr bwMode="auto">
          <a:xfrm>
            <a:off x="44354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5">
            <a:extLst>
              <a:ext uri="{FF2B5EF4-FFF2-40B4-BE49-F238E27FC236}">
                <a16:creationId xmlns:a16="http://schemas.microsoft.com/office/drawing/2014/main" id="{067FBB6E-9FD4-4A30-8C7C-B36C4AA32A09}"/>
              </a:ext>
            </a:extLst>
          </p:cNvPr>
          <p:cNvSpPr>
            <a:spLocks/>
          </p:cNvSpPr>
          <p:nvPr userDrawn="1"/>
        </p:nvSpPr>
        <p:spPr bwMode="auto">
          <a:xfrm>
            <a:off x="48387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5">
            <a:extLst>
              <a:ext uri="{FF2B5EF4-FFF2-40B4-BE49-F238E27FC236}">
                <a16:creationId xmlns:a16="http://schemas.microsoft.com/office/drawing/2014/main" id="{0D0C4E3C-A37B-4027-B20D-46357FB3665E}"/>
              </a:ext>
            </a:extLst>
          </p:cNvPr>
          <p:cNvSpPr>
            <a:spLocks/>
          </p:cNvSpPr>
          <p:nvPr userDrawn="1"/>
        </p:nvSpPr>
        <p:spPr bwMode="auto">
          <a:xfrm>
            <a:off x="52419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5">
            <a:extLst>
              <a:ext uri="{FF2B5EF4-FFF2-40B4-BE49-F238E27FC236}">
                <a16:creationId xmlns:a16="http://schemas.microsoft.com/office/drawing/2014/main" id="{0FD2391E-D304-4294-8A05-6EC9E58FC417}"/>
              </a:ext>
            </a:extLst>
          </p:cNvPr>
          <p:cNvSpPr>
            <a:spLocks/>
          </p:cNvSpPr>
          <p:nvPr userDrawn="1"/>
        </p:nvSpPr>
        <p:spPr bwMode="auto">
          <a:xfrm>
            <a:off x="56451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5">
            <a:extLst>
              <a:ext uri="{FF2B5EF4-FFF2-40B4-BE49-F238E27FC236}">
                <a16:creationId xmlns:a16="http://schemas.microsoft.com/office/drawing/2014/main" id="{079D2452-BC77-4742-AB7B-30508A68E3CA}"/>
              </a:ext>
            </a:extLst>
          </p:cNvPr>
          <p:cNvSpPr>
            <a:spLocks/>
          </p:cNvSpPr>
          <p:nvPr userDrawn="1"/>
        </p:nvSpPr>
        <p:spPr bwMode="auto">
          <a:xfrm>
            <a:off x="60483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5">
            <a:extLst>
              <a:ext uri="{FF2B5EF4-FFF2-40B4-BE49-F238E27FC236}">
                <a16:creationId xmlns:a16="http://schemas.microsoft.com/office/drawing/2014/main" id="{7BCEC5E2-D648-46C8-8C64-94FDDCE7685B}"/>
              </a:ext>
            </a:extLst>
          </p:cNvPr>
          <p:cNvSpPr>
            <a:spLocks/>
          </p:cNvSpPr>
          <p:nvPr userDrawn="1"/>
        </p:nvSpPr>
        <p:spPr bwMode="auto">
          <a:xfrm>
            <a:off x="64516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5">
            <a:extLst>
              <a:ext uri="{FF2B5EF4-FFF2-40B4-BE49-F238E27FC236}">
                <a16:creationId xmlns:a16="http://schemas.microsoft.com/office/drawing/2014/main" id="{6E6770F7-8B3D-46A2-BB80-73A1D63F34D1}"/>
              </a:ext>
            </a:extLst>
          </p:cNvPr>
          <p:cNvSpPr>
            <a:spLocks/>
          </p:cNvSpPr>
          <p:nvPr userDrawn="1"/>
        </p:nvSpPr>
        <p:spPr bwMode="auto">
          <a:xfrm>
            <a:off x="68548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5">
            <a:extLst>
              <a:ext uri="{FF2B5EF4-FFF2-40B4-BE49-F238E27FC236}">
                <a16:creationId xmlns:a16="http://schemas.microsoft.com/office/drawing/2014/main" id="{DA305386-2CA9-4CB1-B6C1-3B6D7F722A4A}"/>
              </a:ext>
            </a:extLst>
          </p:cNvPr>
          <p:cNvSpPr>
            <a:spLocks/>
          </p:cNvSpPr>
          <p:nvPr userDrawn="1"/>
        </p:nvSpPr>
        <p:spPr bwMode="auto">
          <a:xfrm>
            <a:off x="72580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5">
            <a:extLst>
              <a:ext uri="{FF2B5EF4-FFF2-40B4-BE49-F238E27FC236}">
                <a16:creationId xmlns:a16="http://schemas.microsoft.com/office/drawing/2014/main" id="{7F1BBA34-10D4-44F3-AE4C-203CE5E635E3}"/>
              </a:ext>
            </a:extLst>
          </p:cNvPr>
          <p:cNvSpPr>
            <a:spLocks/>
          </p:cNvSpPr>
          <p:nvPr userDrawn="1"/>
        </p:nvSpPr>
        <p:spPr bwMode="auto">
          <a:xfrm>
            <a:off x="76612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5">
            <a:extLst>
              <a:ext uri="{FF2B5EF4-FFF2-40B4-BE49-F238E27FC236}">
                <a16:creationId xmlns:a16="http://schemas.microsoft.com/office/drawing/2014/main" id="{3E3BBB0A-F44B-4418-9AB5-90C76F47B65C}"/>
              </a:ext>
            </a:extLst>
          </p:cNvPr>
          <p:cNvSpPr>
            <a:spLocks/>
          </p:cNvSpPr>
          <p:nvPr userDrawn="1"/>
        </p:nvSpPr>
        <p:spPr bwMode="auto">
          <a:xfrm>
            <a:off x="80645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5">
            <a:extLst>
              <a:ext uri="{FF2B5EF4-FFF2-40B4-BE49-F238E27FC236}">
                <a16:creationId xmlns:a16="http://schemas.microsoft.com/office/drawing/2014/main" id="{786EAD10-8FDE-4463-AB44-FA22D4E08EB6}"/>
              </a:ext>
            </a:extLst>
          </p:cNvPr>
          <p:cNvSpPr>
            <a:spLocks/>
          </p:cNvSpPr>
          <p:nvPr userDrawn="1"/>
        </p:nvSpPr>
        <p:spPr bwMode="auto">
          <a:xfrm>
            <a:off x="84677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5">
            <a:extLst>
              <a:ext uri="{FF2B5EF4-FFF2-40B4-BE49-F238E27FC236}">
                <a16:creationId xmlns:a16="http://schemas.microsoft.com/office/drawing/2014/main" id="{F7762CAA-ACEF-45F9-9F8B-D4F10B020BC3}"/>
              </a:ext>
            </a:extLst>
          </p:cNvPr>
          <p:cNvSpPr>
            <a:spLocks/>
          </p:cNvSpPr>
          <p:nvPr userDrawn="1"/>
        </p:nvSpPr>
        <p:spPr bwMode="auto">
          <a:xfrm>
            <a:off x="88709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5">
            <a:extLst>
              <a:ext uri="{FF2B5EF4-FFF2-40B4-BE49-F238E27FC236}">
                <a16:creationId xmlns:a16="http://schemas.microsoft.com/office/drawing/2014/main" id="{386FE2DA-52B1-4946-89A1-7E807D6B8820}"/>
              </a:ext>
            </a:extLst>
          </p:cNvPr>
          <p:cNvSpPr>
            <a:spLocks/>
          </p:cNvSpPr>
          <p:nvPr userDrawn="1"/>
        </p:nvSpPr>
        <p:spPr bwMode="auto">
          <a:xfrm>
            <a:off x="92741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5">
            <a:extLst>
              <a:ext uri="{FF2B5EF4-FFF2-40B4-BE49-F238E27FC236}">
                <a16:creationId xmlns:a16="http://schemas.microsoft.com/office/drawing/2014/main" id="{630CDC40-690A-4572-8E6C-F852F589C734}"/>
              </a:ext>
            </a:extLst>
          </p:cNvPr>
          <p:cNvSpPr>
            <a:spLocks/>
          </p:cNvSpPr>
          <p:nvPr userDrawn="1"/>
        </p:nvSpPr>
        <p:spPr bwMode="auto">
          <a:xfrm>
            <a:off x="104838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5">
            <a:extLst>
              <a:ext uri="{FF2B5EF4-FFF2-40B4-BE49-F238E27FC236}">
                <a16:creationId xmlns:a16="http://schemas.microsoft.com/office/drawing/2014/main" id="{0CBE04A5-557D-4ED8-9367-4965DF872CB7}"/>
              </a:ext>
            </a:extLst>
          </p:cNvPr>
          <p:cNvSpPr>
            <a:spLocks/>
          </p:cNvSpPr>
          <p:nvPr userDrawn="1"/>
        </p:nvSpPr>
        <p:spPr bwMode="auto">
          <a:xfrm>
            <a:off x="96774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5">
            <a:extLst>
              <a:ext uri="{FF2B5EF4-FFF2-40B4-BE49-F238E27FC236}">
                <a16:creationId xmlns:a16="http://schemas.microsoft.com/office/drawing/2014/main" id="{18C1D1A8-8F8A-49D6-AD02-B410DE26F0BE}"/>
              </a:ext>
            </a:extLst>
          </p:cNvPr>
          <p:cNvSpPr>
            <a:spLocks/>
          </p:cNvSpPr>
          <p:nvPr userDrawn="1"/>
        </p:nvSpPr>
        <p:spPr bwMode="auto">
          <a:xfrm>
            <a:off x="100806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5">
            <a:extLst>
              <a:ext uri="{FF2B5EF4-FFF2-40B4-BE49-F238E27FC236}">
                <a16:creationId xmlns:a16="http://schemas.microsoft.com/office/drawing/2014/main" id="{0919F9FD-AAF0-47C3-BF09-F46DC2147B65}"/>
              </a:ext>
            </a:extLst>
          </p:cNvPr>
          <p:cNvSpPr>
            <a:spLocks/>
          </p:cNvSpPr>
          <p:nvPr userDrawn="1"/>
        </p:nvSpPr>
        <p:spPr bwMode="auto">
          <a:xfrm>
            <a:off x="108870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5">
            <a:extLst>
              <a:ext uri="{FF2B5EF4-FFF2-40B4-BE49-F238E27FC236}">
                <a16:creationId xmlns:a16="http://schemas.microsoft.com/office/drawing/2014/main" id="{37375F0B-BC73-4249-8F6A-670E30ED9D64}"/>
              </a:ext>
            </a:extLst>
          </p:cNvPr>
          <p:cNvSpPr>
            <a:spLocks/>
          </p:cNvSpPr>
          <p:nvPr userDrawn="1"/>
        </p:nvSpPr>
        <p:spPr bwMode="auto">
          <a:xfrm>
            <a:off x="112903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5">
            <a:extLst>
              <a:ext uri="{FF2B5EF4-FFF2-40B4-BE49-F238E27FC236}">
                <a16:creationId xmlns:a16="http://schemas.microsoft.com/office/drawing/2014/main" id="{21E5C0A4-FAA3-4924-9412-BBA867E80D39}"/>
              </a:ext>
            </a:extLst>
          </p:cNvPr>
          <p:cNvSpPr>
            <a:spLocks/>
          </p:cNvSpPr>
          <p:nvPr userDrawn="1"/>
        </p:nvSpPr>
        <p:spPr bwMode="auto">
          <a:xfrm>
            <a:off x="116935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5">
            <a:extLst>
              <a:ext uri="{FF2B5EF4-FFF2-40B4-BE49-F238E27FC236}">
                <a16:creationId xmlns:a16="http://schemas.microsoft.com/office/drawing/2014/main" id="{DA9355A1-AFF3-49B5-8161-79FD9B4B2D14}"/>
              </a:ext>
            </a:extLst>
          </p:cNvPr>
          <p:cNvSpPr>
            <a:spLocks/>
          </p:cNvSpPr>
          <p:nvPr userDrawn="1"/>
        </p:nvSpPr>
        <p:spPr bwMode="auto">
          <a:xfrm>
            <a:off x="12096738"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2" name="Freeform 5">
            <a:extLst>
              <a:ext uri="{FF2B5EF4-FFF2-40B4-BE49-F238E27FC236}">
                <a16:creationId xmlns:a16="http://schemas.microsoft.com/office/drawing/2014/main" id="{2DC4114B-0609-4C4D-B543-47A78CCD924E}"/>
              </a:ext>
            </a:extLst>
          </p:cNvPr>
          <p:cNvSpPr>
            <a:spLocks/>
          </p:cNvSpPr>
          <p:nvPr userDrawn="1"/>
        </p:nvSpPr>
        <p:spPr bwMode="auto">
          <a:xfrm>
            <a:off x="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 name="Freeform 5">
            <a:extLst>
              <a:ext uri="{FF2B5EF4-FFF2-40B4-BE49-F238E27FC236}">
                <a16:creationId xmlns:a16="http://schemas.microsoft.com/office/drawing/2014/main" id="{F4991A45-6BE7-41F5-A26B-FEDE1476FA01}"/>
              </a:ext>
            </a:extLst>
          </p:cNvPr>
          <p:cNvSpPr>
            <a:spLocks/>
          </p:cNvSpPr>
          <p:nvPr userDrawn="1"/>
        </p:nvSpPr>
        <p:spPr bwMode="auto">
          <a:xfrm>
            <a:off x="4032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 name="Freeform 5">
            <a:extLst>
              <a:ext uri="{FF2B5EF4-FFF2-40B4-BE49-F238E27FC236}">
                <a16:creationId xmlns:a16="http://schemas.microsoft.com/office/drawing/2014/main" id="{1E524AC6-1148-4420-9876-811DD3A6CFA3}"/>
              </a:ext>
            </a:extLst>
          </p:cNvPr>
          <p:cNvSpPr>
            <a:spLocks/>
          </p:cNvSpPr>
          <p:nvPr userDrawn="1"/>
        </p:nvSpPr>
        <p:spPr bwMode="auto">
          <a:xfrm>
            <a:off x="8064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5">
            <a:extLst>
              <a:ext uri="{FF2B5EF4-FFF2-40B4-BE49-F238E27FC236}">
                <a16:creationId xmlns:a16="http://schemas.microsoft.com/office/drawing/2014/main" id="{3FB0D408-43F7-461D-BFDF-08A3F869B01B}"/>
              </a:ext>
            </a:extLst>
          </p:cNvPr>
          <p:cNvSpPr>
            <a:spLocks/>
          </p:cNvSpPr>
          <p:nvPr userDrawn="1"/>
        </p:nvSpPr>
        <p:spPr bwMode="auto">
          <a:xfrm>
            <a:off x="12096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5">
            <a:extLst>
              <a:ext uri="{FF2B5EF4-FFF2-40B4-BE49-F238E27FC236}">
                <a16:creationId xmlns:a16="http://schemas.microsoft.com/office/drawing/2014/main" id="{3BFEC4BA-AD08-41E5-B485-5D76779BD22C}"/>
              </a:ext>
            </a:extLst>
          </p:cNvPr>
          <p:cNvSpPr>
            <a:spLocks/>
          </p:cNvSpPr>
          <p:nvPr userDrawn="1"/>
        </p:nvSpPr>
        <p:spPr bwMode="auto">
          <a:xfrm>
            <a:off x="16129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5">
            <a:extLst>
              <a:ext uri="{FF2B5EF4-FFF2-40B4-BE49-F238E27FC236}">
                <a16:creationId xmlns:a16="http://schemas.microsoft.com/office/drawing/2014/main" id="{DCADCEEA-F24D-44AB-922F-8772E0343F65}"/>
              </a:ext>
            </a:extLst>
          </p:cNvPr>
          <p:cNvSpPr>
            <a:spLocks/>
          </p:cNvSpPr>
          <p:nvPr userDrawn="1"/>
        </p:nvSpPr>
        <p:spPr bwMode="auto">
          <a:xfrm>
            <a:off x="20161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5">
            <a:extLst>
              <a:ext uri="{FF2B5EF4-FFF2-40B4-BE49-F238E27FC236}">
                <a16:creationId xmlns:a16="http://schemas.microsoft.com/office/drawing/2014/main" id="{A787DE99-F548-4F27-BD73-008223ADC626}"/>
              </a:ext>
            </a:extLst>
          </p:cNvPr>
          <p:cNvSpPr>
            <a:spLocks/>
          </p:cNvSpPr>
          <p:nvPr userDrawn="1"/>
        </p:nvSpPr>
        <p:spPr bwMode="auto">
          <a:xfrm>
            <a:off x="24193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5">
            <a:extLst>
              <a:ext uri="{FF2B5EF4-FFF2-40B4-BE49-F238E27FC236}">
                <a16:creationId xmlns:a16="http://schemas.microsoft.com/office/drawing/2014/main" id="{7684DD24-7DDA-4D86-9D3A-4AF92794D2AB}"/>
              </a:ext>
            </a:extLst>
          </p:cNvPr>
          <p:cNvSpPr>
            <a:spLocks/>
          </p:cNvSpPr>
          <p:nvPr userDrawn="1"/>
        </p:nvSpPr>
        <p:spPr bwMode="auto">
          <a:xfrm>
            <a:off x="28225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5">
            <a:extLst>
              <a:ext uri="{FF2B5EF4-FFF2-40B4-BE49-F238E27FC236}">
                <a16:creationId xmlns:a16="http://schemas.microsoft.com/office/drawing/2014/main" id="{1B9B85DC-2B9F-4D61-8259-DFBAE7153C86}"/>
              </a:ext>
            </a:extLst>
          </p:cNvPr>
          <p:cNvSpPr>
            <a:spLocks/>
          </p:cNvSpPr>
          <p:nvPr userDrawn="1"/>
        </p:nvSpPr>
        <p:spPr bwMode="auto">
          <a:xfrm>
            <a:off x="32258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5">
            <a:extLst>
              <a:ext uri="{FF2B5EF4-FFF2-40B4-BE49-F238E27FC236}">
                <a16:creationId xmlns:a16="http://schemas.microsoft.com/office/drawing/2014/main" id="{A3C2DDF8-77DE-44E7-82EB-BD2B109B8FDF}"/>
              </a:ext>
            </a:extLst>
          </p:cNvPr>
          <p:cNvSpPr>
            <a:spLocks/>
          </p:cNvSpPr>
          <p:nvPr userDrawn="1"/>
        </p:nvSpPr>
        <p:spPr bwMode="auto">
          <a:xfrm>
            <a:off x="36290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5">
            <a:extLst>
              <a:ext uri="{FF2B5EF4-FFF2-40B4-BE49-F238E27FC236}">
                <a16:creationId xmlns:a16="http://schemas.microsoft.com/office/drawing/2014/main" id="{FA74D4D0-7595-4C86-991E-ACC5FA41CC6C}"/>
              </a:ext>
            </a:extLst>
          </p:cNvPr>
          <p:cNvSpPr>
            <a:spLocks/>
          </p:cNvSpPr>
          <p:nvPr userDrawn="1"/>
        </p:nvSpPr>
        <p:spPr bwMode="auto">
          <a:xfrm>
            <a:off x="40322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5">
            <a:extLst>
              <a:ext uri="{FF2B5EF4-FFF2-40B4-BE49-F238E27FC236}">
                <a16:creationId xmlns:a16="http://schemas.microsoft.com/office/drawing/2014/main" id="{23157884-97DA-4B49-BAA8-4F244EF86883}"/>
              </a:ext>
            </a:extLst>
          </p:cNvPr>
          <p:cNvSpPr>
            <a:spLocks/>
          </p:cNvSpPr>
          <p:nvPr userDrawn="1"/>
        </p:nvSpPr>
        <p:spPr bwMode="auto">
          <a:xfrm>
            <a:off x="44354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5">
            <a:extLst>
              <a:ext uri="{FF2B5EF4-FFF2-40B4-BE49-F238E27FC236}">
                <a16:creationId xmlns:a16="http://schemas.microsoft.com/office/drawing/2014/main" id="{07CDB3B0-5CB6-43DA-A0C1-5990C23AB10D}"/>
              </a:ext>
            </a:extLst>
          </p:cNvPr>
          <p:cNvSpPr>
            <a:spLocks/>
          </p:cNvSpPr>
          <p:nvPr userDrawn="1"/>
        </p:nvSpPr>
        <p:spPr bwMode="auto">
          <a:xfrm>
            <a:off x="48387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5">
            <a:extLst>
              <a:ext uri="{FF2B5EF4-FFF2-40B4-BE49-F238E27FC236}">
                <a16:creationId xmlns:a16="http://schemas.microsoft.com/office/drawing/2014/main" id="{A932886D-EB20-4026-9D6E-687F61B1AA23}"/>
              </a:ext>
            </a:extLst>
          </p:cNvPr>
          <p:cNvSpPr>
            <a:spLocks/>
          </p:cNvSpPr>
          <p:nvPr userDrawn="1"/>
        </p:nvSpPr>
        <p:spPr bwMode="auto">
          <a:xfrm>
            <a:off x="52419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5">
            <a:extLst>
              <a:ext uri="{FF2B5EF4-FFF2-40B4-BE49-F238E27FC236}">
                <a16:creationId xmlns:a16="http://schemas.microsoft.com/office/drawing/2014/main" id="{3E812D95-DE21-4AE5-8F40-2DB182F3DEB9}"/>
              </a:ext>
            </a:extLst>
          </p:cNvPr>
          <p:cNvSpPr>
            <a:spLocks/>
          </p:cNvSpPr>
          <p:nvPr userDrawn="1"/>
        </p:nvSpPr>
        <p:spPr bwMode="auto">
          <a:xfrm>
            <a:off x="56451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5">
            <a:extLst>
              <a:ext uri="{FF2B5EF4-FFF2-40B4-BE49-F238E27FC236}">
                <a16:creationId xmlns:a16="http://schemas.microsoft.com/office/drawing/2014/main" id="{210B2D4F-6E86-4287-8EA1-EA3A728A112A}"/>
              </a:ext>
            </a:extLst>
          </p:cNvPr>
          <p:cNvSpPr>
            <a:spLocks/>
          </p:cNvSpPr>
          <p:nvPr userDrawn="1"/>
        </p:nvSpPr>
        <p:spPr bwMode="auto">
          <a:xfrm>
            <a:off x="60483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5">
            <a:extLst>
              <a:ext uri="{FF2B5EF4-FFF2-40B4-BE49-F238E27FC236}">
                <a16:creationId xmlns:a16="http://schemas.microsoft.com/office/drawing/2014/main" id="{1E976474-73A7-4C5B-9BBB-2F877FE899E6}"/>
              </a:ext>
            </a:extLst>
          </p:cNvPr>
          <p:cNvSpPr>
            <a:spLocks/>
          </p:cNvSpPr>
          <p:nvPr userDrawn="1"/>
        </p:nvSpPr>
        <p:spPr bwMode="auto">
          <a:xfrm>
            <a:off x="64516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5">
            <a:extLst>
              <a:ext uri="{FF2B5EF4-FFF2-40B4-BE49-F238E27FC236}">
                <a16:creationId xmlns:a16="http://schemas.microsoft.com/office/drawing/2014/main" id="{465A6564-AC40-4493-A583-1FFB6C3E9DD9}"/>
              </a:ext>
            </a:extLst>
          </p:cNvPr>
          <p:cNvSpPr>
            <a:spLocks/>
          </p:cNvSpPr>
          <p:nvPr userDrawn="1"/>
        </p:nvSpPr>
        <p:spPr bwMode="auto">
          <a:xfrm>
            <a:off x="68548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5">
            <a:extLst>
              <a:ext uri="{FF2B5EF4-FFF2-40B4-BE49-F238E27FC236}">
                <a16:creationId xmlns:a16="http://schemas.microsoft.com/office/drawing/2014/main" id="{6954C064-7CB0-4288-BE96-E91AC7F876F2}"/>
              </a:ext>
            </a:extLst>
          </p:cNvPr>
          <p:cNvSpPr>
            <a:spLocks/>
          </p:cNvSpPr>
          <p:nvPr userDrawn="1"/>
        </p:nvSpPr>
        <p:spPr bwMode="auto">
          <a:xfrm>
            <a:off x="72580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5">
            <a:extLst>
              <a:ext uri="{FF2B5EF4-FFF2-40B4-BE49-F238E27FC236}">
                <a16:creationId xmlns:a16="http://schemas.microsoft.com/office/drawing/2014/main" id="{90BB86D8-7370-4CF9-8DCC-597757CFC2FB}"/>
              </a:ext>
            </a:extLst>
          </p:cNvPr>
          <p:cNvSpPr>
            <a:spLocks/>
          </p:cNvSpPr>
          <p:nvPr userDrawn="1"/>
        </p:nvSpPr>
        <p:spPr bwMode="auto">
          <a:xfrm>
            <a:off x="76612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5">
            <a:extLst>
              <a:ext uri="{FF2B5EF4-FFF2-40B4-BE49-F238E27FC236}">
                <a16:creationId xmlns:a16="http://schemas.microsoft.com/office/drawing/2014/main" id="{D8B61089-5F8D-4533-AFA2-5E4CFABC7955}"/>
              </a:ext>
            </a:extLst>
          </p:cNvPr>
          <p:cNvSpPr>
            <a:spLocks/>
          </p:cNvSpPr>
          <p:nvPr userDrawn="1"/>
        </p:nvSpPr>
        <p:spPr bwMode="auto">
          <a:xfrm>
            <a:off x="80645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5">
            <a:extLst>
              <a:ext uri="{FF2B5EF4-FFF2-40B4-BE49-F238E27FC236}">
                <a16:creationId xmlns:a16="http://schemas.microsoft.com/office/drawing/2014/main" id="{C3DAA582-A4E2-4D0D-9142-F0A4E91DF0FF}"/>
              </a:ext>
            </a:extLst>
          </p:cNvPr>
          <p:cNvSpPr>
            <a:spLocks/>
          </p:cNvSpPr>
          <p:nvPr userDrawn="1"/>
        </p:nvSpPr>
        <p:spPr bwMode="auto">
          <a:xfrm>
            <a:off x="84677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5">
            <a:extLst>
              <a:ext uri="{FF2B5EF4-FFF2-40B4-BE49-F238E27FC236}">
                <a16:creationId xmlns:a16="http://schemas.microsoft.com/office/drawing/2014/main" id="{0330153D-7AC7-4FEE-B014-E16DDA9F990D}"/>
              </a:ext>
            </a:extLst>
          </p:cNvPr>
          <p:cNvSpPr>
            <a:spLocks/>
          </p:cNvSpPr>
          <p:nvPr userDrawn="1"/>
        </p:nvSpPr>
        <p:spPr bwMode="auto">
          <a:xfrm>
            <a:off x="88709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5">
            <a:extLst>
              <a:ext uri="{FF2B5EF4-FFF2-40B4-BE49-F238E27FC236}">
                <a16:creationId xmlns:a16="http://schemas.microsoft.com/office/drawing/2014/main" id="{9FE05360-0BAD-4CD0-912B-2EFB0A93B25F}"/>
              </a:ext>
            </a:extLst>
          </p:cNvPr>
          <p:cNvSpPr>
            <a:spLocks/>
          </p:cNvSpPr>
          <p:nvPr userDrawn="1"/>
        </p:nvSpPr>
        <p:spPr bwMode="auto">
          <a:xfrm>
            <a:off x="92741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5">
            <a:extLst>
              <a:ext uri="{FF2B5EF4-FFF2-40B4-BE49-F238E27FC236}">
                <a16:creationId xmlns:a16="http://schemas.microsoft.com/office/drawing/2014/main" id="{2BB69768-4BF4-4369-941D-7F83EA731EC1}"/>
              </a:ext>
            </a:extLst>
          </p:cNvPr>
          <p:cNvSpPr>
            <a:spLocks/>
          </p:cNvSpPr>
          <p:nvPr userDrawn="1"/>
        </p:nvSpPr>
        <p:spPr bwMode="auto">
          <a:xfrm>
            <a:off x="104838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5">
            <a:extLst>
              <a:ext uri="{FF2B5EF4-FFF2-40B4-BE49-F238E27FC236}">
                <a16:creationId xmlns:a16="http://schemas.microsoft.com/office/drawing/2014/main" id="{51F585F2-FB0F-4846-9CD2-11F7FF96FD97}"/>
              </a:ext>
            </a:extLst>
          </p:cNvPr>
          <p:cNvSpPr>
            <a:spLocks/>
          </p:cNvSpPr>
          <p:nvPr userDrawn="1"/>
        </p:nvSpPr>
        <p:spPr bwMode="auto">
          <a:xfrm>
            <a:off x="96774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5">
            <a:extLst>
              <a:ext uri="{FF2B5EF4-FFF2-40B4-BE49-F238E27FC236}">
                <a16:creationId xmlns:a16="http://schemas.microsoft.com/office/drawing/2014/main" id="{CBE3430D-F606-4308-B49E-D9AAD7125090}"/>
              </a:ext>
            </a:extLst>
          </p:cNvPr>
          <p:cNvSpPr>
            <a:spLocks/>
          </p:cNvSpPr>
          <p:nvPr userDrawn="1"/>
        </p:nvSpPr>
        <p:spPr bwMode="auto">
          <a:xfrm>
            <a:off x="100806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5">
            <a:extLst>
              <a:ext uri="{FF2B5EF4-FFF2-40B4-BE49-F238E27FC236}">
                <a16:creationId xmlns:a16="http://schemas.microsoft.com/office/drawing/2014/main" id="{DBCBDCF3-6847-4191-A872-E8389FEBE08D}"/>
              </a:ext>
            </a:extLst>
          </p:cNvPr>
          <p:cNvSpPr>
            <a:spLocks/>
          </p:cNvSpPr>
          <p:nvPr userDrawn="1"/>
        </p:nvSpPr>
        <p:spPr bwMode="auto">
          <a:xfrm>
            <a:off x="108870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5">
            <a:extLst>
              <a:ext uri="{FF2B5EF4-FFF2-40B4-BE49-F238E27FC236}">
                <a16:creationId xmlns:a16="http://schemas.microsoft.com/office/drawing/2014/main" id="{1F7B483D-EB1A-45B5-B1AD-0EAE7F64763C}"/>
              </a:ext>
            </a:extLst>
          </p:cNvPr>
          <p:cNvSpPr>
            <a:spLocks/>
          </p:cNvSpPr>
          <p:nvPr userDrawn="1"/>
        </p:nvSpPr>
        <p:spPr bwMode="auto">
          <a:xfrm>
            <a:off x="112903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5">
            <a:extLst>
              <a:ext uri="{FF2B5EF4-FFF2-40B4-BE49-F238E27FC236}">
                <a16:creationId xmlns:a16="http://schemas.microsoft.com/office/drawing/2014/main" id="{B3466B6D-9C19-4F9A-8173-BC98E52B1023}"/>
              </a:ext>
            </a:extLst>
          </p:cNvPr>
          <p:cNvSpPr>
            <a:spLocks/>
          </p:cNvSpPr>
          <p:nvPr userDrawn="1"/>
        </p:nvSpPr>
        <p:spPr bwMode="auto">
          <a:xfrm>
            <a:off x="116935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5">
            <a:extLst>
              <a:ext uri="{FF2B5EF4-FFF2-40B4-BE49-F238E27FC236}">
                <a16:creationId xmlns:a16="http://schemas.microsoft.com/office/drawing/2014/main" id="{9C4E25A9-A7F7-4238-B98D-A72344849620}"/>
              </a:ext>
            </a:extLst>
          </p:cNvPr>
          <p:cNvSpPr>
            <a:spLocks/>
          </p:cNvSpPr>
          <p:nvPr userDrawn="1"/>
        </p:nvSpPr>
        <p:spPr bwMode="auto">
          <a:xfrm>
            <a:off x="12096738"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5">
            <a:extLst>
              <a:ext uri="{FF2B5EF4-FFF2-40B4-BE49-F238E27FC236}">
                <a16:creationId xmlns:a16="http://schemas.microsoft.com/office/drawing/2014/main" id="{582162BB-6F36-41B5-B5AD-B7FD4177E530}"/>
              </a:ext>
            </a:extLst>
          </p:cNvPr>
          <p:cNvSpPr>
            <a:spLocks/>
          </p:cNvSpPr>
          <p:nvPr userDrawn="1"/>
        </p:nvSpPr>
        <p:spPr bwMode="auto">
          <a:xfrm>
            <a:off x="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5">
            <a:extLst>
              <a:ext uri="{FF2B5EF4-FFF2-40B4-BE49-F238E27FC236}">
                <a16:creationId xmlns:a16="http://schemas.microsoft.com/office/drawing/2014/main" id="{652516D9-F1FA-4063-ADA2-9B081A2D5A2E}"/>
              </a:ext>
            </a:extLst>
          </p:cNvPr>
          <p:cNvSpPr>
            <a:spLocks/>
          </p:cNvSpPr>
          <p:nvPr userDrawn="1"/>
        </p:nvSpPr>
        <p:spPr bwMode="auto">
          <a:xfrm>
            <a:off x="4032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5">
            <a:extLst>
              <a:ext uri="{FF2B5EF4-FFF2-40B4-BE49-F238E27FC236}">
                <a16:creationId xmlns:a16="http://schemas.microsoft.com/office/drawing/2014/main" id="{1C6A6B49-4641-48E9-8819-769AAE00B198}"/>
              </a:ext>
            </a:extLst>
          </p:cNvPr>
          <p:cNvSpPr>
            <a:spLocks/>
          </p:cNvSpPr>
          <p:nvPr userDrawn="1"/>
        </p:nvSpPr>
        <p:spPr bwMode="auto">
          <a:xfrm>
            <a:off x="8064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5">
            <a:extLst>
              <a:ext uri="{FF2B5EF4-FFF2-40B4-BE49-F238E27FC236}">
                <a16:creationId xmlns:a16="http://schemas.microsoft.com/office/drawing/2014/main" id="{B1530B27-CB32-4FD6-ADCD-696B9A77D606}"/>
              </a:ext>
            </a:extLst>
          </p:cNvPr>
          <p:cNvSpPr>
            <a:spLocks/>
          </p:cNvSpPr>
          <p:nvPr userDrawn="1"/>
        </p:nvSpPr>
        <p:spPr bwMode="auto">
          <a:xfrm>
            <a:off x="12096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5">
            <a:extLst>
              <a:ext uri="{FF2B5EF4-FFF2-40B4-BE49-F238E27FC236}">
                <a16:creationId xmlns:a16="http://schemas.microsoft.com/office/drawing/2014/main" id="{BAFEEEB6-FF84-414F-A371-D3F809A1C86D}"/>
              </a:ext>
            </a:extLst>
          </p:cNvPr>
          <p:cNvSpPr>
            <a:spLocks/>
          </p:cNvSpPr>
          <p:nvPr userDrawn="1"/>
        </p:nvSpPr>
        <p:spPr bwMode="auto">
          <a:xfrm>
            <a:off x="16129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5">
            <a:extLst>
              <a:ext uri="{FF2B5EF4-FFF2-40B4-BE49-F238E27FC236}">
                <a16:creationId xmlns:a16="http://schemas.microsoft.com/office/drawing/2014/main" id="{0F8F801F-06E9-4E1C-A137-226729983354}"/>
              </a:ext>
            </a:extLst>
          </p:cNvPr>
          <p:cNvSpPr>
            <a:spLocks/>
          </p:cNvSpPr>
          <p:nvPr userDrawn="1"/>
        </p:nvSpPr>
        <p:spPr bwMode="auto">
          <a:xfrm>
            <a:off x="20161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5">
            <a:extLst>
              <a:ext uri="{FF2B5EF4-FFF2-40B4-BE49-F238E27FC236}">
                <a16:creationId xmlns:a16="http://schemas.microsoft.com/office/drawing/2014/main" id="{3062C679-537B-4565-B111-60C31A15ACF4}"/>
              </a:ext>
            </a:extLst>
          </p:cNvPr>
          <p:cNvSpPr>
            <a:spLocks/>
          </p:cNvSpPr>
          <p:nvPr userDrawn="1"/>
        </p:nvSpPr>
        <p:spPr bwMode="auto">
          <a:xfrm>
            <a:off x="24193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5">
            <a:extLst>
              <a:ext uri="{FF2B5EF4-FFF2-40B4-BE49-F238E27FC236}">
                <a16:creationId xmlns:a16="http://schemas.microsoft.com/office/drawing/2014/main" id="{887EEB3A-4213-464A-87A3-D2DAF47421F5}"/>
              </a:ext>
            </a:extLst>
          </p:cNvPr>
          <p:cNvSpPr>
            <a:spLocks/>
          </p:cNvSpPr>
          <p:nvPr userDrawn="1"/>
        </p:nvSpPr>
        <p:spPr bwMode="auto">
          <a:xfrm>
            <a:off x="28225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5">
            <a:extLst>
              <a:ext uri="{FF2B5EF4-FFF2-40B4-BE49-F238E27FC236}">
                <a16:creationId xmlns:a16="http://schemas.microsoft.com/office/drawing/2014/main" id="{ADC86261-F90C-45E0-A168-7581A8C02C38}"/>
              </a:ext>
            </a:extLst>
          </p:cNvPr>
          <p:cNvSpPr>
            <a:spLocks/>
          </p:cNvSpPr>
          <p:nvPr userDrawn="1"/>
        </p:nvSpPr>
        <p:spPr bwMode="auto">
          <a:xfrm>
            <a:off x="32258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5">
            <a:extLst>
              <a:ext uri="{FF2B5EF4-FFF2-40B4-BE49-F238E27FC236}">
                <a16:creationId xmlns:a16="http://schemas.microsoft.com/office/drawing/2014/main" id="{504DD272-AA18-4EE6-AA29-9F6F74F23909}"/>
              </a:ext>
            </a:extLst>
          </p:cNvPr>
          <p:cNvSpPr>
            <a:spLocks/>
          </p:cNvSpPr>
          <p:nvPr userDrawn="1"/>
        </p:nvSpPr>
        <p:spPr bwMode="auto">
          <a:xfrm>
            <a:off x="36290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5">
            <a:extLst>
              <a:ext uri="{FF2B5EF4-FFF2-40B4-BE49-F238E27FC236}">
                <a16:creationId xmlns:a16="http://schemas.microsoft.com/office/drawing/2014/main" id="{8BCD198C-85D1-4065-9D67-82D3B38E1C37}"/>
              </a:ext>
            </a:extLst>
          </p:cNvPr>
          <p:cNvSpPr>
            <a:spLocks/>
          </p:cNvSpPr>
          <p:nvPr userDrawn="1"/>
        </p:nvSpPr>
        <p:spPr bwMode="auto">
          <a:xfrm>
            <a:off x="40322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5">
            <a:extLst>
              <a:ext uri="{FF2B5EF4-FFF2-40B4-BE49-F238E27FC236}">
                <a16:creationId xmlns:a16="http://schemas.microsoft.com/office/drawing/2014/main" id="{2900C489-4586-4F04-BD13-FF483556032E}"/>
              </a:ext>
            </a:extLst>
          </p:cNvPr>
          <p:cNvSpPr>
            <a:spLocks/>
          </p:cNvSpPr>
          <p:nvPr userDrawn="1"/>
        </p:nvSpPr>
        <p:spPr bwMode="auto">
          <a:xfrm>
            <a:off x="44354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5">
            <a:extLst>
              <a:ext uri="{FF2B5EF4-FFF2-40B4-BE49-F238E27FC236}">
                <a16:creationId xmlns:a16="http://schemas.microsoft.com/office/drawing/2014/main" id="{FFF75EF5-F4A4-47DF-B2E8-27AF735DAE67}"/>
              </a:ext>
            </a:extLst>
          </p:cNvPr>
          <p:cNvSpPr>
            <a:spLocks/>
          </p:cNvSpPr>
          <p:nvPr userDrawn="1"/>
        </p:nvSpPr>
        <p:spPr bwMode="auto">
          <a:xfrm>
            <a:off x="48387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5">
            <a:extLst>
              <a:ext uri="{FF2B5EF4-FFF2-40B4-BE49-F238E27FC236}">
                <a16:creationId xmlns:a16="http://schemas.microsoft.com/office/drawing/2014/main" id="{0C8AD0A5-DBDC-4519-871E-FE913951AE59}"/>
              </a:ext>
            </a:extLst>
          </p:cNvPr>
          <p:cNvSpPr>
            <a:spLocks/>
          </p:cNvSpPr>
          <p:nvPr userDrawn="1"/>
        </p:nvSpPr>
        <p:spPr bwMode="auto">
          <a:xfrm>
            <a:off x="52419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5">
            <a:extLst>
              <a:ext uri="{FF2B5EF4-FFF2-40B4-BE49-F238E27FC236}">
                <a16:creationId xmlns:a16="http://schemas.microsoft.com/office/drawing/2014/main" id="{5417658F-66B2-4FE7-A854-CC3AE0F7EB74}"/>
              </a:ext>
            </a:extLst>
          </p:cNvPr>
          <p:cNvSpPr>
            <a:spLocks/>
          </p:cNvSpPr>
          <p:nvPr userDrawn="1"/>
        </p:nvSpPr>
        <p:spPr bwMode="auto">
          <a:xfrm>
            <a:off x="56451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5">
            <a:extLst>
              <a:ext uri="{FF2B5EF4-FFF2-40B4-BE49-F238E27FC236}">
                <a16:creationId xmlns:a16="http://schemas.microsoft.com/office/drawing/2014/main" id="{A81C42B8-9501-457C-9DBC-BA397001DE6B}"/>
              </a:ext>
            </a:extLst>
          </p:cNvPr>
          <p:cNvSpPr>
            <a:spLocks/>
          </p:cNvSpPr>
          <p:nvPr userDrawn="1"/>
        </p:nvSpPr>
        <p:spPr bwMode="auto">
          <a:xfrm>
            <a:off x="60483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5">
            <a:extLst>
              <a:ext uri="{FF2B5EF4-FFF2-40B4-BE49-F238E27FC236}">
                <a16:creationId xmlns:a16="http://schemas.microsoft.com/office/drawing/2014/main" id="{1E20BB75-9E81-42DF-B4BF-5B6987919CEC}"/>
              </a:ext>
            </a:extLst>
          </p:cNvPr>
          <p:cNvSpPr>
            <a:spLocks/>
          </p:cNvSpPr>
          <p:nvPr userDrawn="1"/>
        </p:nvSpPr>
        <p:spPr bwMode="auto">
          <a:xfrm>
            <a:off x="64516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5">
            <a:extLst>
              <a:ext uri="{FF2B5EF4-FFF2-40B4-BE49-F238E27FC236}">
                <a16:creationId xmlns:a16="http://schemas.microsoft.com/office/drawing/2014/main" id="{D01EE500-D7A1-4352-BAD2-B850ACC4BC6A}"/>
              </a:ext>
            </a:extLst>
          </p:cNvPr>
          <p:cNvSpPr>
            <a:spLocks/>
          </p:cNvSpPr>
          <p:nvPr userDrawn="1"/>
        </p:nvSpPr>
        <p:spPr bwMode="auto">
          <a:xfrm>
            <a:off x="68548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5">
            <a:extLst>
              <a:ext uri="{FF2B5EF4-FFF2-40B4-BE49-F238E27FC236}">
                <a16:creationId xmlns:a16="http://schemas.microsoft.com/office/drawing/2014/main" id="{1587723F-EB9C-433F-ACA5-343CDE53B4CA}"/>
              </a:ext>
            </a:extLst>
          </p:cNvPr>
          <p:cNvSpPr>
            <a:spLocks/>
          </p:cNvSpPr>
          <p:nvPr userDrawn="1"/>
        </p:nvSpPr>
        <p:spPr bwMode="auto">
          <a:xfrm>
            <a:off x="72580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5">
            <a:extLst>
              <a:ext uri="{FF2B5EF4-FFF2-40B4-BE49-F238E27FC236}">
                <a16:creationId xmlns:a16="http://schemas.microsoft.com/office/drawing/2014/main" id="{3B89FD7D-E9C3-4C00-9808-59AAFB03163F}"/>
              </a:ext>
            </a:extLst>
          </p:cNvPr>
          <p:cNvSpPr>
            <a:spLocks/>
          </p:cNvSpPr>
          <p:nvPr userDrawn="1"/>
        </p:nvSpPr>
        <p:spPr bwMode="auto">
          <a:xfrm>
            <a:off x="76612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5">
            <a:extLst>
              <a:ext uri="{FF2B5EF4-FFF2-40B4-BE49-F238E27FC236}">
                <a16:creationId xmlns:a16="http://schemas.microsoft.com/office/drawing/2014/main" id="{6E04DD36-8E16-472A-941F-022D2E9A88A8}"/>
              </a:ext>
            </a:extLst>
          </p:cNvPr>
          <p:cNvSpPr>
            <a:spLocks/>
          </p:cNvSpPr>
          <p:nvPr userDrawn="1"/>
        </p:nvSpPr>
        <p:spPr bwMode="auto">
          <a:xfrm>
            <a:off x="80645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5">
            <a:extLst>
              <a:ext uri="{FF2B5EF4-FFF2-40B4-BE49-F238E27FC236}">
                <a16:creationId xmlns:a16="http://schemas.microsoft.com/office/drawing/2014/main" id="{12E1B3B0-875B-4233-B21E-CFCC3D054FB2}"/>
              </a:ext>
            </a:extLst>
          </p:cNvPr>
          <p:cNvSpPr>
            <a:spLocks/>
          </p:cNvSpPr>
          <p:nvPr userDrawn="1"/>
        </p:nvSpPr>
        <p:spPr bwMode="auto">
          <a:xfrm>
            <a:off x="84677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5">
            <a:extLst>
              <a:ext uri="{FF2B5EF4-FFF2-40B4-BE49-F238E27FC236}">
                <a16:creationId xmlns:a16="http://schemas.microsoft.com/office/drawing/2014/main" id="{EEFA6ADA-AE04-43D9-AEBA-6D4B6101D19D}"/>
              </a:ext>
            </a:extLst>
          </p:cNvPr>
          <p:cNvSpPr>
            <a:spLocks/>
          </p:cNvSpPr>
          <p:nvPr userDrawn="1"/>
        </p:nvSpPr>
        <p:spPr bwMode="auto">
          <a:xfrm>
            <a:off x="88709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5">
            <a:extLst>
              <a:ext uri="{FF2B5EF4-FFF2-40B4-BE49-F238E27FC236}">
                <a16:creationId xmlns:a16="http://schemas.microsoft.com/office/drawing/2014/main" id="{EF5B0E26-2791-4B14-B592-172C2FAC6FE5}"/>
              </a:ext>
            </a:extLst>
          </p:cNvPr>
          <p:cNvSpPr>
            <a:spLocks/>
          </p:cNvSpPr>
          <p:nvPr userDrawn="1"/>
        </p:nvSpPr>
        <p:spPr bwMode="auto">
          <a:xfrm>
            <a:off x="92741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5">
            <a:extLst>
              <a:ext uri="{FF2B5EF4-FFF2-40B4-BE49-F238E27FC236}">
                <a16:creationId xmlns:a16="http://schemas.microsoft.com/office/drawing/2014/main" id="{7CDA8C23-F3D0-475C-8B0B-D2483AECFAB8}"/>
              </a:ext>
            </a:extLst>
          </p:cNvPr>
          <p:cNvSpPr>
            <a:spLocks/>
          </p:cNvSpPr>
          <p:nvPr userDrawn="1"/>
        </p:nvSpPr>
        <p:spPr bwMode="auto">
          <a:xfrm>
            <a:off x="104838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5">
            <a:extLst>
              <a:ext uri="{FF2B5EF4-FFF2-40B4-BE49-F238E27FC236}">
                <a16:creationId xmlns:a16="http://schemas.microsoft.com/office/drawing/2014/main" id="{A6895141-163A-4201-B333-6467D533F440}"/>
              </a:ext>
            </a:extLst>
          </p:cNvPr>
          <p:cNvSpPr>
            <a:spLocks/>
          </p:cNvSpPr>
          <p:nvPr userDrawn="1"/>
        </p:nvSpPr>
        <p:spPr bwMode="auto">
          <a:xfrm>
            <a:off x="96774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5">
            <a:extLst>
              <a:ext uri="{FF2B5EF4-FFF2-40B4-BE49-F238E27FC236}">
                <a16:creationId xmlns:a16="http://schemas.microsoft.com/office/drawing/2014/main" id="{96857859-9A05-4D31-8334-CDC677051A05}"/>
              </a:ext>
            </a:extLst>
          </p:cNvPr>
          <p:cNvSpPr>
            <a:spLocks/>
          </p:cNvSpPr>
          <p:nvPr userDrawn="1"/>
        </p:nvSpPr>
        <p:spPr bwMode="auto">
          <a:xfrm>
            <a:off x="100806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
            <a:extLst>
              <a:ext uri="{FF2B5EF4-FFF2-40B4-BE49-F238E27FC236}">
                <a16:creationId xmlns:a16="http://schemas.microsoft.com/office/drawing/2014/main" id="{EBBC59FD-BB44-465C-9882-47450B890D91}"/>
              </a:ext>
            </a:extLst>
          </p:cNvPr>
          <p:cNvSpPr>
            <a:spLocks/>
          </p:cNvSpPr>
          <p:nvPr userDrawn="1"/>
        </p:nvSpPr>
        <p:spPr bwMode="auto">
          <a:xfrm>
            <a:off x="108870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
            <a:extLst>
              <a:ext uri="{FF2B5EF4-FFF2-40B4-BE49-F238E27FC236}">
                <a16:creationId xmlns:a16="http://schemas.microsoft.com/office/drawing/2014/main" id="{B55E93B0-6435-4CBB-9B59-5C2C61984C86}"/>
              </a:ext>
            </a:extLst>
          </p:cNvPr>
          <p:cNvSpPr>
            <a:spLocks/>
          </p:cNvSpPr>
          <p:nvPr userDrawn="1"/>
        </p:nvSpPr>
        <p:spPr bwMode="auto">
          <a:xfrm>
            <a:off x="112903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
            <a:extLst>
              <a:ext uri="{FF2B5EF4-FFF2-40B4-BE49-F238E27FC236}">
                <a16:creationId xmlns:a16="http://schemas.microsoft.com/office/drawing/2014/main" id="{CB08B145-8F37-4A8A-A4CE-4438007E168A}"/>
              </a:ext>
            </a:extLst>
          </p:cNvPr>
          <p:cNvSpPr>
            <a:spLocks/>
          </p:cNvSpPr>
          <p:nvPr userDrawn="1"/>
        </p:nvSpPr>
        <p:spPr bwMode="auto">
          <a:xfrm>
            <a:off x="116935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
            <a:extLst>
              <a:ext uri="{FF2B5EF4-FFF2-40B4-BE49-F238E27FC236}">
                <a16:creationId xmlns:a16="http://schemas.microsoft.com/office/drawing/2014/main" id="{3B0D020A-90FC-400F-B7B5-63FC994068E4}"/>
              </a:ext>
            </a:extLst>
          </p:cNvPr>
          <p:cNvSpPr>
            <a:spLocks/>
          </p:cNvSpPr>
          <p:nvPr userDrawn="1"/>
        </p:nvSpPr>
        <p:spPr bwMode="auto">
          <a:xfrm>
            <a:off x="12096738"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ttom Pattern Black">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Insert Text Here</a:t>
            </a:r>
          </a:p>
        </p:txBody>
      </p:sp>
      <p:pic>
        <p:nvPicPr>
          <p:cNvPr id="3" name="Picture 2">
            <a:extLst>
              <a:ext uri="{FF2B5EF4-FFF2-40B4-BE49-F238E27FC236}">
                <a16:creationId xmlns:a16="http://schemas.microsoft.com/office/drawing/2014/main" id="{9C8B4846-4E60-4E5B-9695-28F923D1D76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tx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91440" tIns="0" rIns="9144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91440" tIns="0" rIns="91440" bIns="0">
            <a:noAutofit/>
          </a:bodyPr>
          <a:lstStyle>
            <a:lvl1pPr marL="0" indent="0" algn="l">
              <a:spcBef>
                <a:spcPts val="0"/>
              </a:spcBef>
              <a:spcAft>
                <a:spcPts val="0"/>
              </a:spcAft>
              <a:buFont typeface="Arial" panose="020B0604020202020204" pitchFamily="34" charset="0"/>
              <a:buNone/>
              <a:defRPr lang="en-US" sz="1800" kern="1200" dirty="0">
                <a:solidFill>
                  <a:schemeClr val="bg2"/>
                </a:solidFill>
                <a:latin typeface="+mn-lt"/>
                <a:ea typeface="+mn-ea"/>
                <a:cs typeface="+mn-cs"/>
              </a:defRPr>
            </a:lvl1pPr>
          </a:lstStyle>
          <a:p>
            <a:pPr lvl="0"/>
            <a:r>
              <a:rPr lang="en-US"/>
              <a:t>Insert content here</a:t>
            </a:r>
          </a:p>
        </p:txBody>
      </p:sp>
      <p:pic>
        <p:nvPicPr>
          <p:cNvPr id="3" name="Picture 2">
            <a:extLst>
              <a:ext uri="{FF2B5EF4-FFF2-40B4-BE49-F238E27FC236}">
                <a16:creationId xmlns:a16="http://schemas.microsoft.com/office/drawing/2014/main" id="{8D8AAE41-A985-425A-934D-615BBE36028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Tree>
    <p:extLst>
      <p:ext uri="{BB962C8B-B14F-4D97-AF65-F5344CB8AC3E}">
        <p14:creationId xmlns:p14="http://schemas.microsoft.com/office/powerpoint/2010/main" val="249900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9/30/2020</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88" r:id="rId2"/>
    <p:sldLayoutId id="2147483702" r:id="rId3"/>
    <p:sldLayoutId id="2147483699" r:id="rId4"/>
    <p:sldLayoutId id="2147483701" r:id="rId5"/>
    <p:sldLayoutId id="2147483700" r:id="rId6"/>
    <p:sldLayoutId id="2147483703" r:id="rId7"/>
    <p:sldLayoutId id="2147483690" r:id="rId8"/>
    <p:sldLayoutId id="2147483704" r:id="rId9"/>
    <p:sldLayoutId id="2147483691" r:id="rId10"/>
    <p:sldLayoutId id="21474836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hyperlink" Target="https://www.pexels.com/photo/plain-book-pages-16319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ctrTitle" idx="4294967295"/>
          </p:nvPr>
        </p:nvSpPr>
        <p:spPr>
          <a:xfrm>
            <a:off x="4373880" y="2311400"/>
            <a:ext cx="7528560" cy="2235200"/>
          </a:xfrm>
        </p:spPr>
        <p:txBody>
          <a:bodyPr anchor="ctr">
            <a:noAutofit/>
          </a:bodyPr>
          <a:lstStyle/>
          <a:p>
            <a:pPr eaLnBrk="1" hangingPunct="1"/>
            <a:r>
              <a:rPr lang="en-US" altLang="en-US" b="1" dirty="0">
                <a:solidFill>
                  <a:srgbClr val="FFC000"/>
                </a:solidFill>
                <a:latin typeface="+mn-lt"/>
              </a:rPr>
              <a:t>Th</a:t>
            </a:r>
            <a:r>
              <a:rPr lang="en-US" altLang="en-US" b="1" dirty="0">
                <a:solidFill>
                  <a:schemeClr val="accent5">
                    <a:lumMod val="60000"/>
                    <a:lumOff val="40000"/>
                  </a:schemeClr>
                </a:solidFill>
                <a:latin typeface="+mn-lt"/>
              </a:rPr>
              <a:t>e</a:t>
            </a:r>
            <a:r>
              <a:rPr lang="en-US" altLang="en-US" b="1" dirty="0">
                <a:latin typeface="+mn-lt"/>
              </a:rPr>
              <a:t> </a:t>
            </a:r>
            <a:r>
              <a:rPr lang="en-US" altLang="en-US" b="1" dirty="0">
                <a:solidFill>
                  <a:schemeClr val="accent4"/>
                </a:solidFill>
                <a:latin typeface="+mn-lt"/>
              </a:rPr>
              <a:t>S</a:t>
            </a:r>
            <a:r>
              <a:rPr lang="en-US" altLang="en-US" b="1" dirty="0">
                <a:solidFill>
                  <a:schemeClr val="accent4">
                    <a:lumMod val="60000"/>
                    <a:lumOff val="40000"/>
                  </a:schemeClr>
                </a:solidFill>
                <a:latin typeface="+mn-lt"/>
              </a:rPr>
              <a:t>ummarizer</a:t>
            </a: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4703173" y="1270000"/>
            <a:ext cx="3172097" cy="3276600"/>
          </a:xfrm>
        </p:spPr>
        <p:txBody>
          <a:bodyPr>
            <a:normAutofit fontScale="85000" lnSpcReduction="20000"/>
          </a:bodyPr>
          <a:lstStyle/>
          <a:p>
            <a:r>
              <a:rPr lang="en-US" dirty="0"/>
              <a:t>If you are reading the text just press on the microphone icon and start speaking , press again when you are done</a:t>
            </a:r>
          </a:p>
          <a:p>
            <a:endParaRPr lang="en-US" dirty="0"/>
          </a:p>
          <a:p>
            <a:r>
              <a:rPr lang="en-US" dirty="0"/>
              <a:t>Or if you have image of the said text , need not to worry , just upload that picture by clicking the camera icon.</a:t>
            </a:r>
          </a:p>
          <a:p>
            <a:endParaRPr lang="en-US" dirty="0"/>
          </a:p>
          <a:p>
            <a:r>
              <a:rPr lang="en-US" dirty="0"/>
              <a:t>Copy the text directly into input.</a:t>
            </a:r>
          </a:p>
          <a:p>
            <a:endParaRPr lang="en-US" dirty="0"/>
          </a:p>
        </p:txBody>
      </p:sp>
      <p:pic>
        <p:nvPicPr>
          <p:cNvPr id="4" name="Picture 3">
            <a:extLst>
              <a:ext uri="{FF2B5EF4-FFF2-40B4-BE49-F238E27FC236}">
                <a16:creationId xmlns:a16="http://schemas.microsoft.com/office/drawing/2014/main" id="{69D2AC7C-0D90-4C10-8286-463F6AB3C3C1}"/>
              </a:ext>
            </a:extLst>
          </p:cNvPr>
          <p:cNvPicPr>
            <a:picLocks noChangeAspect="1"/>
          </p:cNvPicPr>
          <p:nvPr/>
        </p:nvPicPr>
        <p:blipFill>
          <a:blip r:embed="rId2"/>
          <a:stretch>
            <a:fillRect/>
          </a:stretch>
        </p:blipFill>
        <p:spPr>
          <a:xfrm>
            <a:off x="8100060" y="254000"/>
            <a:ext cx="3429000" cy="6172200"/>
          </a:xfrm>
          <a:prstGeom prst="rect">
            <a:avLst/>
          </a:prstGeom>
        </p:spPr>
      </p:pic>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1E18EF6-1199-4A4E-B413-D484F97FA31F}"/>
              </a:ext>
            </a:extLst>
          </p:cNvPr>
          <p:cNvPicPr>
            <a:picLocks noChangeAspect="1"/>
          </p:cNvPicPr>
          <p:nvPr/>
        </p:nvPicPr>
        <p:blipFill>
          <a:blip r:embed="rId3"/>
          <a:stretch>
            <a:fillRect/>
          </a:stretch>
        </p:blipFill>
        <p:spPr>
          <a:xfrm>
            <a:off x="6687820" y="114300"/>
            <a:ext cx="3429000" cy="6629400"/>
          </a:xfrm>
          <a:prstGeom prst="rect">
            <a:avLst/>
          </a:prstGeom>
        </p:spPr>
      </p:pic>
      <p:sp>
        <p:nvSpPr>
          <p:cNvPr id="10" name="TextBox 9">
            <a:extLst>
              <a:ext uri="{FF2B5EF4-FFF2-40B4-BE49-F238E27FC236}">
                <a16:creationId xmlns:a16="http://schemas.microsoft.com/office/drawing/2014/main" id="{0D610735-233B-41AA-88AC-826125F121D3}"/>
              </a:ext>
            </a:extLst>
          </p:cNvPr>
          <p:cNvSpPr txBox="1"/>
          <p:nvPr/>
        </p:nvSpPr>
        <p:spPr>
          <a:xfrm>
            <a:off x="1615440" y="1036320"/>
            <a:ext cx="4775200" cy="5078313"/>
          </a:xfrm>
          <a:prstGeom prst="rect">
            <a:avLst/>
          </a:prstGeom>
          <a:noFill/>
        </p:spPr>
        <p:txBody>
          <a:bodyPr wrap="square" rtlCol="0">
            <a:spAutoFit/>
          </a:bodyPr>
          <a:lstStyle/>
          <a:p>
            <a:r>
              <a:rPr lang="en-US" dirty="0"/>
              <a:t>Get the text as a short summary consisting only the relevant information from the chunk of data you fed our application.</a:t>
            </a:r>
          </a:p>
          <a:p>
            <a:endParaRPr lang="en-US" dirty="0"/>
          </a:p>
          <a:p>
            <a:r>
              <a:rPr lang="en-US" dirty="0"/>
              <a:t>That’s all it is to use the summarizer ,go on about your work and let the summarizer worry about giving you only the important part of the text.</a:t>
            </a:r>
          </a:p>
          <a:p>
            <a:endParaRPr lang="en-US" dirty="0"/>
          </a:p>
          <a:p>
            <a:endParaRPr lang="en-US" dirty="0"/>
          </a:p>
          <a:p>
            <a:endParaRPr lang="en-US" dirty="0"/>
          </a:p>
          <a:p>
            <a:endParaRPr lang="en-US" dirty="0"/>
          </a:p>
          <a:p>
            <a:endParaRPr lang="en-US" dirty="0"/>
          </a:p>
          <a:p>
            <a:endParaRPr lang="en-US" dirty="0"/>
          </a:p>
          <a:p>
            <a:r>
              <a:rPr lang="en-US" dirty="0"/>
              <a:t>You can also share your summary with others ,such as your friends that writing an assignment ,project report ,or any article with you</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FE9A33D9-D11A-4690-9DF2-3597F12B4E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677" y="638294"/>
            <a:ext cx="5758323" cy="45471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FFEB3A6-846D-423A-8308-CAD8A8BA9B4A}"/>
              </a:ext>
            </a:extLst>
          </p:cNvPr>
          <p:cNvSpPr txBox="1"/>
          <p:nvPr/>
        </p:nvSpPr>
        <p:spPr>
          <a:xfrm>
            <a:off x="6667018" y="638294"/>
            <a:ext cx="4861947" cy="4401205"/>
          </a:xfrm>
          <a:prstGeom prst="rect">
            <a:avLst/>
          </a:prstGeom>
          <a:noFill/>
        </p:spPr>
        <p:txBody>
          <a:bodyPr wrap="square" rtlCol="0">
            <a:spAutoFit/>
          </a:bodyPr>
          <a:lstStyle/>
          <a:p>
            <a:r>
              <a:rPr lang="en-US" sz="2800" b="1" dirty="0">
                <a:solidFill>
                  <a:srgbClr val="FFC000"/>
                </a:solidFill>
                <a:effectLst>
                  <a:outerShdw blurRad="38100" dist="38100" dir="2700000" algn="tl">
                    <a:srgbClr val="000000">
                      <a:alpha val="43137"/>
                    </a:srgbClr>
                  </a:outerShdw>
                </a:effectLst>
              </a:rPr>
              <a:t>These are the functions that are being used to predict the relevancy of a snippet of text to the context of the document.</a:t>
            </a:r>
          </a:p>
          <a:p>
            <a:endParaRPr lang="en-US" sz="2800" b="1" dirty="0">
              <a:solidFill>
                <a:srgbClr val="FFC000"/>
              </a:solidFill>
              <a:effectLst>
                <a:outerShdw blurRad="38100" dist="38100" dir="2700000" algn="tl">
                  <a:srgbClr val="000000">
                    <a:alpha val="43137"/>
                  </a:srgbClr>
                </a:outerShdw>
              </a:effectLst>
            </a:endParaRPr>
          </a:p>
          <a:p>
            <a:r>
              <a:rPr lang="en-US" sz="2800" b="1" dirty="0">
                <a:solidFill>
                  <a:srgbClr val="FFC000"/>
                </a:solidFill>
                <a:effectLst>
                  <a:outerShdw blurRad="38100" dist="38100" dir="2700000" algn="tl">
                    <a:srgbClr val="000000">
                      <a:alpha val="43137"/>
                    </a:srgbClr>
                  </a:outerShdw>
                </a:effectLst>
              </a:rPr>
              <a:t>This is being done at the backend of the application and using python language.</a:t>
            </a:r>
          </a:p>
        </p:txBody>
      </p:sp>
    </p:spTree>
    <p:extLst>
      <p:ext uri="{BB962C8B-B14F-4D97-AF65-F5344CB8AC3E}">
        <p14:creationId xmlns:p14="http://schemas.microsoft.com/office/powerpoint/2010/main" val="34626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90000"/>
          </a:schemeClr>
        </a:soli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E73587E-CB41-4CA1-B7D8-2A93238D3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331" y="510612"/>
            <a:ext cx="6818272" cy="52998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C16B41B-F041-4A20-9B2C-D0B4ED062AB5}"/>
              </a:ext>
            </a:extLst>
          </p:cNvPr>
          <p:cNvSpPr txBox="1"/>
          <p:nvPr/>
        </p:nvSpPr>
        <p:spPr>
          <a:xfrm rot="10800000" flipH="1" flipV="1">
            <a:off x="7696583" y="966203"/>
            <a:ext cx="4091085" cy="3970318"/>
          </a:xfrm>
          <a:prstGeom prst="rect">
            <a:avLst/>
          </a:prstGeom>
          <a:noFill/>
        </p:spPr>
        <p:txBody>
          <a:bodyPr wrap="square" rtlCol="0">
            <a:spAutoFit/>
          </a:bodyPr>
          <a:lstStyle/>
          <a:p>
            <a:r>
              <a:rPr lang="en-US" sz="2800" b="1" dirty="0">
                <a:solidFill>
                  <a:srgbClr val="005C68"/>
                </a:solidFill>
                <a:effectLst>
                  <a:outerShdw blurRad="38100" dist="38100" dir="2700000" algn="tl">
                    <a:srgbClr val="000000">
                      <a:alpha val="43137"/>
                    </a:srgbClr>
                  </a:outerShdw>
                </a:effectLst>
              </a:rPr>
              <a:t>This is a snippet of  the main function that is calling all the helper functions and then returns the summarized text which is shown to the user as the output in the app.</a:t>
            </a:r>
          </a:p>
        </p:txBody>
      </p:sp>
    </p:spTree>
    <p:extLst>
      <p:ext uri="{BB962C8B-B14F-4D97-AF65-F5344CB8AC3E}">
        <p14:creationId xmlns:p14="http://schemas.microsoft.com/office/powerpoint/2010/main" val="307378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374829" y="619018"/>
            <a:ext cx="9141397" cy="615553"/>
          </a:xfrm>
        </p:spPr>
        <p:txBody>
          <a:bodyPr/>
          <a:lstStyle/>
          <a:p>
            <a:pPr algn="ctr"/>
            <a:r>
              <a:rPr lang="en-US" b="1" dirty="0">
                <a:solidFill>
                  <a:schemeClr val="tx1"/>
                </a:solidFill>
              </a:rPr>
              <a:t>Input</a:t>
            </a:r>
          </a:p>
        </p:txBody>
      </p:sp>
      <p:pic>
        <p:nvPicPr>
          <p:cNvPr id="2" name="Picture 1">
            <a:extLst>
              <a:ext uri="{FF2B5EF4-FFF2-40B4-BE49-F238E27FC236}">
                <a16:creationId xmlns:a16="http://schemas.microsoft.com/office/drawing/2014/main" id="{A1271501-9E15-469E-B6B9-8F6F91223E07}"/>
              </a:ext>
            </a:extLst>
          </p:cNvPr>
          <p:cNvPicPr>
            <a:picLocks noChangeAspect="1"/>
          </p:cNvPicPr>
          <p:nvPr/>
        </p:nvPicPr>
        <p:blipFill>
          <a:blip r:embed="rId2"/>
          <a:stretch>
            <a:fillRect/>
          </a:stretch>
        </p:blipFill>
        <p:spPr>
          <a:xfrm>
            <a:off x="2678635" y="1362702"/>
            <a:ext cx="7019925" cy="4695825"/>
          </a:xfrm>
          <a:prstGeom prst="rect">
            <a:avLst/>
          </a:prstGeom>
        </p:spPr>
      </p:pic>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282232" y="791700"/>
            <a:ext cx="9141397" cy="615553"/>
          </a:xfrm>
        </p:spPr>
        <p:txBody>
          <a:bodyPr/>
          <a:lstStyle/>
          <a:p>
            <a:r>
              <a:rPr lang="en-US" dirty="0"/>
              <a:t>Output</a:t>
            </a:r>
          </a:p>
        </p:txBody>
      </p:sp>
      <p:pic>
        <p:nvPicPr>
          <p:cNvPr id="1026" name="Picture 2">
            <a:extLst>
              <a:ext uri="{FF2B5EF4-FFF2-40B4-BE49-F238E27FC236}">
                <a16:creationId xmlns:a16="http://schemas.microsoft.com/office/drawing/2014/main" id="{830B1171-F3E6-494B-BCCA-4A228E232F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011" y="1982164"/>
            <a:ext cx="6278482" cy="2893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10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p:txBody>
          <a:bodyPr/>
          <a:lstStyle/>
          <a:p>
            <a:r>
              <a:rPr lang="en-US" dirty="0">
                <a:solidFill>
                  <a:schemeClr val="accent2"/>
                </a:solidFill>
              </a:rPr>
              <a:t>Members :-</a:t>
            </a:r>
            <a:endParaRPr lang="en-US" dirty="0"/>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p:txBody>
          <a:bodyPr>
            <a:normAutofit/>
          </a:bodyPr>
          <a:lstStyle/>
          <a:p>
            <a:pPr marL="571500" indent="-571500">
              <a:buFont typeface="Arial" panose="020B0604020202020204" pitchFamily="34" charset="0"/>
              <a:buChar char="•"/>
            </a:pPr>
            <a:r>
              <a:rPr lang="en-US" altLang="en-US" sz="3600" dirty="0">
                <a:solidFill>
                  <a:srgbClr val="00B050"/>
                </a:solidFill>
              </a:rPr>
              <a:t>Yash </a:t>
            </a:r>
            <a:r>
              <a:rPr lang="en-US" altLang="en-US" sz="3600" dirty="0" err="1">
                <a:solidFill>
                  <a:srgbClr val="00B050"/>
                </a:solidFill>
              </a:rPr>
              <a:t>Roop</a:t>
            </a:r>
            <a:r>
              <a:rPr lang="en-US" altLang="en-US" sz="3600" dirty="0">
                <a:solidFill>
                  <a:srgbClr val="00B050"/>
                </a:solidFill>
              </a:rPr>
              <a:t> Rai</a:t>
            </a:r>
          </a:p>
          <a:p>
            <a:pPr marL="571500" indent="-571500">
              <a:buFont typeface="Arial" panose="020B0604020202020204" pitchFamily="34" charset="0"/>
              <a:buChar char="•"/>
            </a:pPr>
            <a:r>
              <a:rPr lang="en-US" sz="3600" dirty="0">
                <a:solidFill>
                  <a:srgbClr val="00B050"/>
                </a:solidFill>
              </a:rPr>
              <a:t>Ritesh Pahal</a:t>
            </a:r>
          </a:p>
          <a:p>
            <a:pPr marL="571500" indent="-571500">
              <a:buFont typeface="Arial" panose="020B0604020202020204" pitchFamily="34" charset="0"/>
              <a:buChar char="•"/>
            </a:pPr>
            <a:r>
              <a:rPr lang="en-US" sz="3600" dirty="0">
                <a:solidFill>
                  <a:srgbClr val="00B050"/>
                </a:solidFill>
              </a:rPr>
              <a:t>Kartik</a:t>
            </a:r>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p:txBody>
          <a:bodyPr/>
          <a:lstStyle/>
          <a:p>
            <a:r>
              <a:rPr lang="en-US" dirty="0"/>
              <a:t>Overview</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p:txBody>
          <a:bodyPr/>
          <a:lstStyle/>
          <a:p>
            <a:r>
              <a:rPr lang="en-US" b="1" dirty="0"/>
              <a:t>An app to provide you important information from chunk of text you give it.</a:t>
            </a:r>
          </a:p>
          <a:p>
            <a:r>
              <a:rPr lang="en-US" b="1" dirty="0"/>
              <a:t>The best part about this app ,it’s lightweight and usable on any device.</a:t>
            </a: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E20237E-098B-4D6A-8E14-EFB3002B2994}"/>
              </a:ext>
            </a:extLst>
          </p:cNvPr>
          <p:cNvSpPr txBox="1"/>
          <p:nvPr/>
        </p:nvSpPr>
        <p:spPr>
          <a:xfrm>
            <a:off x="640080" y="772160"/>
            <a:ext cx="4927600" cy="3539430"/>
          </a:xfrm>
          <a:prstGeom prst="rect">
            <a:avLst/>
          </a:prstGeom>
          <a:noFill/>
        </p:spPr>
        <p:txBody>
          <a:bodyPr wrap="square" rtlCol="0">
            <a:spAutoFit/>
          </a:bodyPr>
          <a:lstStyle/>
          <a:p>
            <a:r>
              <a:rPr lang="en-US" sz="2800" dirty="0"/>
              <a:t>Do long texts bore you? </a:t>
            </a:r>
          </a:p>
          <a:p>
            <a:r>
              <a:rPr lang="en-US" sz="2800" dirty="0"/>
              <a:t>Have you ever had to read long reports and articles when you’re surrounded by deadlines?</a:t>
            </a:r>
          </a:p>
          <a:p>
            <a:r>
              <a:rPr lang="en-US" sz="2800" dirty="0"/>
              <a:t>Do you often miss crucial details while reading a long paragraph?</a:t>
            </a:r>
          </a:p>
        </p:txBody>
      </p:sp>
      <p:pic>
        <p:nvPicPr>
          <p:cNvPr id="11" name="Picture 10">
            <a:extLst>
              <a:ext uri="{FF2B5EF4-FFF2-40B4-BE49-F238E27FC236}">
                <a16:creationId xmlns:a16="http://schemas.microsoft.com/office/drawing/2014/main" id="{505D7DB4-859B-49A6-AFD6-1E51D66BCF3F}"/>
              </a:ext>
            </a:extLst>
          </p:cNvPr>
          <p:cNvPicPr>
            <a:picLocks noChangeAspect="1"/>
          </p:cNvPicPr>
          <p:nvPr/>
        </p:nvPicPr>
        <p:blipFill rotWithShape="1">
          <a:blip r:embed="rId3"/>
          <a:srcRect t="1" b="5461"/>
          <a:stretch/>
        </p:blipFill>
        <p:spPr>
          <a:xfrm>
            <a:off x="6096000" y="463867"/>
            <a:ext cx="5139945" cy="4748213"/>
          </a:xfrm>
          <a:prstGeom prst="rect">
            <a:avLst/>
          </a:prstGeom>
          <a:scene3d>
            <a:camera prst="orthographicFront"/>
            <a:lightRig rig="threePt" dir="t"/>
          </a:scene3d>
          <a:sp3d extrusionH="76200" prstMaterial="dkEdge">
            <a:bevelT/>
            <a:bevelB prst="angle"/>
            <a:extrusionClr>
              <a:srgbClr val="00B050"/>
            </a:extrusionClr>
          </a:sp3d>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2000"/>
            <a:lum/>
            <a:extLst>
              <a:ext uri="{837473B0-CC2E-450A-ABE3-18F120FF3D39}">
                <a1611:picAttrSrcUrl xmlns:a1611="http://schemas.microsoft.com/office/drawing/2016/11/main" r:id="rId4"/>
              </a:ext>
            </a:extLst>
          </a:blip>
          <a:srcRect/>
          <a:stretch>
            <a:fillRect t="-17000" b="-17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7CDB58-FD57-48F8-8791-2E543C110CA8}"/>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4000" contrast="30000"/>
                    </a14:imgEffect>
                  </a14:imgLayer>
                </a14:imgProps>
              </a:ext>
            </a:extLst>
          </a:blip>
          <a:stretch>
            <a:fillRect/>
          </a:stretch>
        </p:blipFill>
        <p:spPr>
          <a:xfrm>
            <a:off x="5497976" y="1987532"/>
            <a:ext cx="5027594" cy="1604854"/>
          </a:xfrm>
          <a:prstGeom prst="rect">
            <a:avLst/>
          </a:prstGeom>
        </p:spPr>
      </p:pic>
      <p:sp>
        <p:nvSpPr>
          <p:cNvPr id="5" name="TextBox 4">
            <a:extLst>
              <a:ext uri="{FF2B5EF4-FFF2-40B4-BE49-F238E27FC236}">
                <a16:creationId xmlns:a16="http://schemas.microsoft.com/office/drawing/2014/main" id="{720D795D-0794-4730-B969-BAF8A63AAA95}"/>
              </a:ext>
            </a:extLst>
          </p:cNvPr>
          <p:cNvSpPr txBox="1"/>
          <p:nvPr/>
        </p:nvSpPr>
        <p:spPr>
          <a:xfrm>
            <a:off x="2005827" y="1512686"/>
            <a:ext cx="3492149" cy="2554545"/>
          </a:xfrm>
          <a:prstGeom prst="rect">
            <a:avLst/>
          </a:prstGeom>
          <a:noFill/>
        </p:spPr>
        <p:txBody>
          <a:bodyPr wrap="square" rtlCol="0">
            <a:spAutoFit/>
          </a:bodyPr>
          <a:lstStyle/>
          <a:p>
            <a:r>
              <a:rPr lang="en-US" sz="4000" b="1" spc="300" dirty="0">
                <a:solidFill>
                  <a:srgbClr val="005C68"/>
                </a:solidFill>
                <a:effectLst>
                  <a:outerShdw blurRad="38100" dist="38100" dir="2700000" algn="tl">
                    <a:srgbClr val="000000">
                      <a:alpha val="43137"/>
                    </a:srgbClr>
                  </a:outerShdw>
                </a:effectLst>
              </a:rPr>
              <a:t>The summarizer is what you need.</a:t>
            </a:r>
          </a:p>
        </p:txBody>
      </p:sp>
    </p:spTree>
    <p:extLst>
      <p:ext uri="{BB962C8B-B14F-4D97-AF65-F5344CB8AC3E}">
        <p14:creationId xmlns:p14="http://schemas.microsoft.com/office/powerpoint/2010/main" val="353018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C1C503E-F5EA-4AC7-BFBA-CE0F61A23996}"/>
              </a:ext>
            </a:extLst>
          </p:cNvPr>
          <p:cNvSpPr txBox="1"/>
          <p:nvPr/>
        </p:nvSpPr>
        <p:spPr>
          <a:xfrm>
            <a:off x="1018573" y="1342665"/>
            <a:ext cx="5798916" cy="3970318"/>
          </a:xfrm>
          <a:prstGeom prst="rect">
            <a:avLst/>
          </a:prstGeom>
          <a:noFill/>
        </p:spPr>
        <p:txBody>
          <a:bodyPr wrap="square" rtlCol="0">
            <a:spAutoFit/>
          </a:bodyPr>
          <a:lstStyle/>
          <a:p>
            <a:r>
              <a:rPr lang="en-US" sz="2800" b="1" dirty="0">
                <a:solidFill>
                  <a:srgbClr val="007788"/>
                </a:solidFill>
                <a:effectLst>
                  <a:outerShdw blurRad="38100" dist="38100" dir="2700000" algn="tl">
                    <a:srgbClr val="000000">
                      <a:alpha val="43137"/>
                    </a:srgbClr>
                  </a:outerShdw>
                </a:effectLst>
              </a:rPr>
              <a:t>The summarizer is an app that converts all your text into a short summary, this is the age of technology, so why not use it’s capabilities efficiently, just install this app on your device and get shorter content right away, anywhere with the click of a button!</a:t>
            </a:r>
          </a:p>
        </p:txBody>
      </p:sp>
    </p:spTree>
    <p:extLst>
      <p:ext uri="{BB962C8B-B14F-4D97-AF65-F5344CB8AC3E}">
        <p14:creationId xmlns:p14="http://schemas.microsoft.com/office/powerpoint/2010/main" val="84623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98524B5-E9AC-4CA0-B73A-E9837C5CDEFC}"/>
              </a:ext>
            </a:extLst>
          </p:cNvPr>
          <p:cNvSpPr txBox="1"/>
          <p:nvPr/>
        </p:nvSpPr>
        <p:spPr>
          <a:xfrm>
            <a:off x="4861367" y="1157468"/>
            <a:ext cx="6180881" cy="3046988"/>
          </a:xfrm>
          <a:prstGeom prst="rect">
            <a:avLst/>
          </a:prstGeom>
          <a:noFill/>
        </p:spPr>
        <p:txBody>
          <a:bodyPr wrap="square" rtlCol="0">
            <a:spAutoFit/>
          </a:bodyPr>
          <a:lstStyle/>
          <a:p>
            <a:r>
              <a:rPr lang="en-US" sz="2400" dirty="0">
                <a:solidFill>
                  <a:srgbClr val="007788"/>
                </a:solidFill>
              </a:rPr>
              <a:t>To give some tech details for the nerds ,this app is written in Kotlin and Python ,which enabled us to write lightweight code that can process anything on the go on any device.</a:t>
            </a:r>
          </a:p>
          <a:p>
            <a:endParaRPr lang="en-US" sz="2400" dirty="0">
              <a:solidFill>
                <a:srgbClr val="007788"/>
              </a:solidFill>
            </a:endParaRPr>
          </a:p>
          <a:p>
            <a:r>
              <a:rPr lang="en-US" sz="2400" dirty="0">
                <a:solidFill>
                  <a:srgbClr val="007788"/>
                </a:solidFill>
              </a:rPr>
              <a:t>How to use this app is pretty simple and can be shown in the next few slides</a:t>
            </a:r>
          </a:p>
        </p:txBody>
      </p:sp>
    </p:spTree>
    <p:extLst>
      <p:ext uri="{BB962C8B-B14F-4D97-AF65-F5344CB8AC3E}">
        <p14:creationId xmlns:p14="http://schemas.microsoft.com/office/powerpoint/2010/main" val="399248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4004F6-2668-4FC1-838D-4ECB627E3359}"/>
              </a:ext>
            </a:extLst>
          </p:cNvPr>
          <p:cNvSpPr>
            <a:spLocks noGrp="1"/>
          </p:cNvSpPr>
          <p:nvPr>
            <p:ph type="title"/>
          </p:nvPr>
        </p:nvSpPr>
        <p:spPr/>
        <p:txBody>
          <a:bodyPr/>
          <a:lstStyle/>
          <a:p>
            <a:r>
              <a:rPr lang="en-US" dirty="0"/>
              <a:t>Front end</a:t>
            </a:r>
          </a:p>
        </p:txBody>
      </p:sp>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p:txBody>
          <a:bodyPr/>
          <a:lstStyle/>
          <a:p>
            <a:pPr lvl="1"/>
            <a:r>
              <a:rPr lang="en-US" altLang="en-US" sz="2800" dirty="0"/>
              <a:t>A simple and user friendly user interface, that is easy to navigate and use.</a:t>
            </a:r>
          </a:p>
          <a:p>
            <a:pPr lvl="1"/>
            <a:endParaRPr lang="en-US" altLang="en-US" dirty="0"/>
          </a:p>
        </p:txBody>
      </p:sp>
      <p:pic>
        <p:nvPicPr>
          <p:cNvPr id="9" name="Picture 8">
            <a:extLst>
              <a:ext uri="{FF2B5EF4-FFF2-40B4-BE49-F238E27FC236}">
                <a16:creationId xmlns:a16="http://schemas.microsoft.com/office/drawing/2014/main" id="{AC63ED7E-FE79-489C-9963-229162E514E3}"/>
              </a:ext>
            </a:extLst>
          </p:cNvPr>
          <p:cNvPicPr>
            <a:picLocks noChangeAspect="1"/>
          </p:cNvPicPr>
          <p:nvPr/>
        </p:nvPicPr>
        <p:blipFill>
          <a:blip r:embed="rId3"/>
          <a:stretch>
            <a:fillRect/>
          </a:stretch>
        </p:blipFill>
        <p:spPr>
          <a:xfrm>
            <a:off x="6992620" y="246380"/>
            <a:ext cx="3533140" cy="5554980"/>
          </a:xfrm>
          <a:prstGeom prst="rect">
            <a:avLst/>
          </a:prstGeom>
        </p:spPr>
      </p:pic>
    </p:spTree>
    <p:extLst>
      <p:ext uri="{BB962C8B-B14F-4D97-AF65-F5344CB8AC3E}">
        <p14:creationId xmlns:p14="http://schemas.microsoft.com/office/powerpoint/2010/main" val="39449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3">
                <a:lumMod val="40000"/>
                <a:lumOff val="60000"/>
              </a:schemeClr>
            </a:gs>
            <a:gs pos="74000">
              <a:schemeClr val="accent3">
                <a:lumMod val="97000"/>
              </a:schemeClr>
            </a:gs>
            <a:gs pos="100000">
              <a:schemeClr val="accent3">
                <a:lumMod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A66E6C-4576-462A-9292-455309B29DE1}"/>
              </a:ext>
            </a:extLst>
          </p:cNvPr>
          <p:cNvPicPr>
            <a:picLocks noChangeAspect="1"/>
          </p:cNvPicPr>
          <p:nvPr/>
        </p:nvPicPr>
        <p:blipFill>
          <a:blip r:embed="rId3"/>
          <a:stretch>
            <a:fillRect/>
          </a:stretch>
        </p:blipFill>
        <p:spPr>
          <a:xfrm>
            <a:off x="4085589" y="287020"/>
            <a:ext cx="3985485" cy="6266180"/>
          </a:xfrm>
          <a:prstGeom prst="rect">
            <a:avLst/>
          </a:prstGeom>
        </p:spPr>
      </p:pic>
      <p:sp>
        <p:nvSpPr>
          <p:cNvPr id="25" name="Arrow: Right 24">
            <a:extLst>
              <a:ext uri="{FF2B5EF4-FFF2-40B4-BE49-F238E27FC236}">
                <a16:creationId xmlns:a16="http://schemas.microsoft.com/office/drawing/2014/main" id="{C6964FCA-8C9F-433D-A470-B4B1AFBF8DAE}"/>
              </a:ext>
            </a:extLst>
          </p:cNvPr>
          <p:cNvSpPr/>
          <p:nvPr/>
        </p:nvSpPr>
        <p:spPr>
          <a:xfrm>
            <a:off x="3169920" y="4460240"/>
            <a:ext cx="130048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11211BAF-70E9-4282-9D86-8B6DC72410E7}"/>
              </a:ext>
            </a:extLst>
          </p:cNvPr>
          <p:cNvSpPr txBox="1"/>
          <p:nvPr/>
        </p:nvSpPr>
        <p:spPr>
          <a:xfrm>
            <a:off x="1087120" y="4227175"/>
            <a:ext cx="2286000" cy="923330"/>
          </a:xfrm>
          <a:prstGeom prst="rect">
            <a:avLst/>
          </a:prstGeom>
          <a:noFill/>
        </p:spPr>
        <p:txBody>
          <a:bodyPr wrap="square" rtlCol="0">
            <a:spAutoFit/>
          </a:bodyPr>
          <a:lstStyle/>
          <a:p>
            <a:r>
              <a:rPr lang="en-US" dirty="0"/>
              <a:t>Click on this button to get started with the summarizer</a:t>
            </a:r>
          </a:p>
        </p:txBody>
      </p:sp>
      <p:sp>
        <p:nvSpPr>
          <p:cNvPr id="28" name="Arrow: Right 27">
            <a:extLst>
              <a:ext uri="{FF2B5EF4-FFF2-40B4-BE49-F238E27FC236}">
                <a16:creationId xmlns:a16="http://schemas.microsoft.com/office/drawing/2014/main" id="{CE879087-C82A-47B2-9E9E-DA45E097E9FA}"/>
              </a:ext>
            </a:extLst>
          </p:cNvPr>
          <p:cNvSpPr/>
          <p:nvPr/>
        </p:nvSpPr>
        <p:spPr>
          <a:xfrm rot="10800000">
            <a:off x="7909783" y="5933133"/>
            <a:ext cx="130048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00C17EA-DC61-4DE2-832E-6FE8B8244F94}"/>
              </a:ext>
            </a:extLst>
          </p:cNvPr>
          <p:cNvSpPr txBox="1"/>
          <p:nvPr/>
        </p:nvSpPr>
        <p:spPr>
          <a:xfrm>
            <a:off x="9210263" y="4917440"/>
            <a:ext cx="2123440" cy="1754326"/>
          </a:xfrm>
          <a:prstGeom prst="rect">
            <a:avLst/>
          </a:prstGeom>
          <a:noFill/>
        </p:spPr>
        <p:txBody>
          <a:bodyPr wrap="square" rtlCol="0">
            <a:spAutoFit/>
          </a:bodyPr>
          <a:lstStyle/>
          <a:p>
            <a:r>
              <a:rPr lang="en-US" dirty="0"/>
              <a:t>Log in to the application to save your summaries for later use ,or sharing across platforms</a:t>
            </a:r>
          </a:p>
        </p:txBody>
      </p:sp>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4">
      <a:dk1>
        <a:srgbClr val="000000"/>
      </a:dk1>
      <a:lt1>
        <a:srgbClr val="FFFFFF"/>
      </a:lt1>
      <a:dk2>
        <a:srgbClr val="000000"/>
      </a:dk2>
      <a:lt2>
        <a:srgbClr val="E6E6E6"/>
      </a:lt2>
      <a:accent1>
        <a:srgbClr val="0078D4"/>
      </a:accent1>
      <a:accent2>
        <a:srgbClr val="007788"/>
      </a:accent2>
      <a:accent3>
        <a:srgbClr val="297C2A"/>
      </a:accent3>
      <a:accent4>
        <a:srgbClr val="FF2625"/>
      </a:accent4>
      <a:accent5>
        <a:srgbClr val="FE4387"/>
      </a:accent5>
      <a:accent6>
        <a:srgbClr val="D7D7D7"/>
      </a:accent6>
      <a:hlink>
        <a:srgbClr val="51E5FF"/>
      </a:hlink>
      <a:folHlink>
        <a:srgbClr val="0078D4"/>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spanic Heritage Template_LW_v2" id="{305F3CB5-DAFC-47B1-A1A2-5F7FD2458A84}" vid="{65144770-9016-4FAC-934C-5E9A9429981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318041-50D7-4E47-9BD9-FE885E42AC67}">
  <ds:schemaRefs>
    <ds:schemaRef ds:uri="http://schemas.microsoft.com/sharepoint/v3/contenttype/forms"/>
  </ds:schemaRefs>
</ds:datastoreItem>
</file>

<file path=customXml/itemProps2.xml><?xml version="1.0" encoding="utf-8"?>
<ds:datastoreItem xmlns:ds="http://schemas.openxmlformats.org/officeDocument/2006/customXml" ds:itemID="{BD4119F0-3CE7-4464-96A2-DC738A807A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7DE35A0-28ED-4D42-9357-DCB6A1C51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tf10230868_win32</Template>
  <TotalTime>142</TotalTime>
  <Words>446</Words>
  <Application>Microsoft Office PowerPoint</Application>
  <PresentationFormat>Widescreen</PresentationFormat>
  <Paragraphs>47</Paragraphs>
  <Slides>16</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Segoe UI</vt:lpstr>
      <vt:lpstr>Office Theme</vt:lpstr>
      <vt:lpstr>The Summarizer</vt:lpstr>
      <vt:lpstr>Members :-</vt:lpstr>
      <vt:lpstr>Overview</vt:lpstr>
      <vt:lpstr>PowerPoint Presentation</vt:lpstr>
      <vt:lpstr>PowerPoint Presentation</vt:lpstr>
      <vt:lpstr>PowerPoint Presentation</vt:lpstr>
      <vt:lpstr>PowerPoint Presentation</vt:lpstr>
      <vt:lpstr>Front end</vt:lpstr>
      <vt:lpstr>PowerPoint Presentation</vt:lpstr>
      <vt:lpstr>PowerPoint Presentation</vt:lpstr>
      <vt:lpstr>PowerPoint Presentation</vt:lpstr>
      <vt:lpstr>PowerPoint Presentation</vt:lpstr>
      <vt:lpstr>PowerPoint Presentation</vt:lpstr>
      <vt:lpstr>Input</vt:lpstr>
      <vt:lpstr>Output</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Summarizer</dc:title>
  <dc:subject/>
  <dc:creator>ritesh pahal</dc:creator>
  <cp:keywords/>
  <dc:description/>
  <cp:lastModifiedBy>ritesh pahal</cp:lastModifiedBy>
  <cp:revision>15</cp:revision>
  <dcterms:created xsi:type="dcterms:W3CDTF">2020-09-29T20:29:00Z</dcterms:created>
  <dcterms:modified xsi:type="dcterms:W3CDTF">2020-09-29T22:52:54Z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