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HTML and CSS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59" y="1882588"/>
            <a:ext cx="6321353" cy="4631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4559" y="699247"/>
            <a:ext cx="632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create a folder project and 2 sub-folders named </a:t>
            </a:r>
            <a:r>
              <a:rPr lang="en-US" sz="2400" dirty="0" err="1" smtClean="0"/>
              <a:t>css</a:t>
            </a:r>
            <a:r>
              <a:rPr lang="en-US" sz="2400" dirty="0" smtClean="0"/>
              <a:t> and images.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8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4"/>
          <a:stretch/>
        </p:blipFill>
        <p:spPr>
          <a:xfrm>
            <a:off x="3522487" y="2232212"/>
            <a:ext cx="5604225" cy="40610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2487" y="1008529"/>
            <a:ext cx="632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Subsequently, open sublime text and click on New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83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1" b="22132"/>
          <a:stretch/>
        </p:blipFill>
        <p:spPr>
          <a:xfrm>
            <a:off x="1446170" y="1250578"/>
            <a:ext cx="8746700" cy="5204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7781" y="658906"/>
            <a:ext cx="632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Save </a:t>
            </a:r>
            <a:r>
              <a:rPr lang="en-US" sz="2400" dirty="0"/>
              <a:t>file as index.html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83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590550"/>
            <a:ext cx="76866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612" r="25317" b="19858"/>
          <a:stretch/>
        </p:blipFill>
        <p:spPr>
          <a:xfrm>
            <a:off x="2559920" y="1237130"/>
            <a:ext cx="7579163" cy="5325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7711" y="406133"/>
            <a:ext cx="632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on New File again and save file as style.css under the </a:t>
            </a:r>
            <a:r>
              <a:rPr lang="en-US" sz="2400" dirty="0" err="1" smtClean="0"/>
              <a:t>css</a:t>
            </a:r>
            <a:r>
              <a:rPr lang="en-US" sz="2400" dirty="0" smtClean="0"/>
              <a:t> subfolder.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8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585787"/>
            <a:ext cx="77628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</TotalTime>
  <Words>51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Sublime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Sublime Text</dc:title>
  <dc:creator>Fahmy Baashim</dc:creator>
  <cp:lastModifiedBy>Fahmy Baashim</cp:lastModifiedBy>
  <cp:revision>1</cp:revision>
  <dcterms:created xsi:type="dcterms:W3CDTF">2018-01-01T20:51:49Z</dcterms:created>
  <dcterms:modified xsi:type="dcterms:W3CDTF">2018-01-01T21:00:02Z</dcterms:modified>
</cp:coreProperties>
</file>