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abf50a09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abf50a09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abf50a09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abf50a09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abf50a09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abf50a09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abf50a09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abf50a09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Distribuídos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 e Sub com replicação e tolerância a falha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sem broker backup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sem broker backup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3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com broker backup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5659" l="3047" r="4041" t="6866"/>
          <a:stretch/>
        </p:blipFill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com broker backup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3138"/>
            <a:ext cx="8520601" cy="3215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