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Amatic SC"/>
      <p:regular r:id="rId41"/>
      <p:bold r:id="rId42"/>
    </p:embeddedFont>
    <p:embeddedFont>
      <p:font typeface="Source Code Pr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AmaticSC-bold.fntdata"/><Relationship Id="rId41" Type="http://schemas.openxmlformats.org/officeDocument/2006/relationships/font" Target="fonts/AmaticSC-regular.fntdata"/><Relationship Id="rId22" Type="http://schemas.openxmlformats.org/officeDocument/2006/relationships/slide" Target="slides/slide16.xml"/><Relationship Id="rId44" Type="http://schemas.openxmlformats.org/officeDocument/2006/relationships/font" Target="fonts/SourceCodePro-bold.fntdata"/><Relationship Id="rId21" Type="http://schemas.openxmlformats.org/officeDocument/2006/relationships/slide" Target="slides/slide15.xml"/><Relationship Id="rId43" Type="http://schemas.openxmlformats.org/officeDocument/2006/relationships/font" Target="fonts/SourceCodePro-regular.fntdata"/><Relationship Id="rId24" Type="http://schemas.openxmlformats.org/officeDocument/2006/relationships/slide" Target="slides/slide18.xml"/><Relationship Id="rId46" Type="http://schemas.openxmlformats.org/officeDocument/2006/relationships/font" Target="fonts/SourceCodePro-boldItalic.fntdata"/><Relationship Id="rId23" Type="http://schemas.openxmlformats.org/officeDocument/2006/relationships/slide" Target="slides/slide17.xml"/><Relationship Id="rId45" Type="http://schemas.openxmlformats.org/officeDocument/2006/relationships/font" Target="fonts/SourceCodePr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125150e1e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125150e1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dd6ea583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dd6ea583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dd6ea583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dd6ea583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dd6ea583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dd6ea583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dd6ea583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dd6ea583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dd6ea583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dd6ea583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dd6ea583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dd6ea583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dd6ea583f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dd6ea583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dd6ea583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dd6ea583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dd6ea583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dd6ea583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dd6ea583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dd6ea583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25150e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125150e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113b05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113b05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dd6ea583f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dd6ea583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113b050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113b050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dd6ea583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dd6ea583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200f5645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200f5645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dd6ea583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dd6ea583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12909e8e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12909e8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dd6ea583f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dd6ea583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dd6ea583f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dd6ea583f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dd6ea583f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dd6ea583f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dd6ea583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dd6ea583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dd6ea583f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dd6ea583f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200f5645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200f5645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2909e8e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12909e8e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dd6ea583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dd6ea583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dd6ea583f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dd6ea583f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dd6ea583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dd6ea583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dd6ea583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dd6ea583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8" name="Google Shape;58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8" name="Google Shape;68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7" name="Google Shape;77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9" name="Google Shape;99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8" name="Google Shape;118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lideshare.net/JenAman/credit-fraud-prevention-with-spark-and-graph-analysi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log.insightdatascience.com/computing-shortest-distances-incrementally-with-spark-1a280064a0b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Breadth-first_search" TargetMode="External"/><Relationship Id="rId4" Type="http://schemas.openxmlformats.org/officeDocument/2006/relationships/hyperlink" Target="https://en.wikipedia.org/wiki/Depth-first_search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rxiv.org/pdf/1301.5887v3.pdf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Graph_(computer_science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Spark GraphX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Distribuídos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Guilherme Augusto, Halliday Gauss e William Gomes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1052550" y="425300"/>
            <a:ext cx="74319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Apache Spark GraphX - Aplicações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1249050" y="1278200"/>
            <a:ext cx="7038900" cy="30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800">
                <a:latin typeface="Arial"/>
                <a:ea typeface="Arial"/>
                <a:cs typeface="Arial"/>
                <a:sym typeface="Arial"/>
              </a:rPr>
              <a:t>Recomendações e personalização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G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erar modelos de recomendação e personalização para clientes, e os insights encontrados na análise dos dados podem influenciar decisões importantes.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Ajudando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as empresas a persuadir os clientes a comprar seus produtos.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909450" y="1411825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909450" y="2907200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856050" y="271100"/>
            <a:ext cx="74319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Apache Spark GraphX - Aplicações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856050" y="1024575"/>
            <a:ext cx="75777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800">
                <a:latin typeface="Arial"/>
                <a:ea typeface="Arial"/>
                <a:cs typeface="Arial"/>
                <a:sym typeface="Arial"/>
              </a:rPr>
              <a:t>Detecção de fraude: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Detecção de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transações fraudulentas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em um aplicativo de processamento de pagamentos, com base em dados conectados que incluem entidades como usuários, produtos, transações e eventos.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Spark GraphX também é útil ​​para detecção de fraude em comunicação por telefone usando o algoritmo PageRank nos metadados, quanto menor o PageRank de um número maior a chance de não ser um número “sério” 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856050" y="473875"/>
            <a:ext cx="74319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Apache Spark GraphX - Aplicações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1052550" y="1393925"/>
            <a:ext cx="70389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800">
                <a:latin typeface="Arial"/>
                <a:ea typeface="Arial"/>
                <a:cs typeface="Arial"/>
                <a:sym typeface="Arial"/>
              </a:rPr>
              <a:t>Distância mais curta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escobrir as </a:t>
            </a:r>
            <a:r>
              <a:rPr lang="pt-BR" sz="18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distâncias e caminhos mais curtos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também é útil em aplicativos de rede social. Isso pode ser usado para medir a relevância de um determinado usuário na rede. Usuários com distâncias curtas menores são mais relevantes do que usuários mais distantes.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554850" y="422375"/>
            <a:ext cx="80343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Apache Spark GraphX - Para que não serve?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1052550" y="1254575"/>
            <a:ext cx="7038900" cy="3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Arial"/>
                <a:ea typeface="Arial"/>
                <a:cs typeface="Arial"/>
                <a:sym typeface="Arial"/>
              </a:rPr>
              <a:t>Processamento em tempo real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fluxo de dados ao vivo que chega é dividido em lotes em um intervalo predefinido e cada lote de dados é tratado como Conjuntos de dados distribuídos resilientes (RDDs) do Spark, então esses RDDs são processados ​​usando as operações como map, filter, reduce, etc. O resultado dessas operações é retornado em lotes. Portanto, não é realizado um processamento em tempo real, mas sim é processamento quase em tempo real de dados ativos.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554850" y="205250"/>
            <a:ext cx="80343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Apache Spark GraphX -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Onde é mais utilizada no mercado?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1052550" y="1488350"/>
            <a:ext cx="70389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Após apresentar as aplicações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, é possível perceber que o Spark GraphX está diretamente ligado a área de BigData, e a maior aplicação com esse middleware com certeza é o PageRank. Através desse algoritmo é possível detectar usuários e canais relevantes nas redes sociais, como o YouTube, Facebook e Twitter, através de um Banco de Dados orientados a grafos.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492875" y="254525"/>
            <a:ext cx="80343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Arquitetura - Spark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1052550" y="969725"/>
            <a:ext cx="7038900" cy="3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 arquitetura das aplicações de Spark é constituída por três partes principais: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1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Driver Program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Cluster Manager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Workers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554850" y="468225"/>
            <a:ext cx="80343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Arquitetura - Spark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1115675" y="1078250"/>
            <a:ext cx="7038900" cy="3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113" y="1275850"/>
            <a:ext cx="7222020" cy="34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915825" y="468225"/>
            <a:ext cx="80343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Arquitetura - Spark GraphX no Apache Spark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1052550" y="1488350"/>
            <a:ext cx="70389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838" y="1254275"/>
            <a:ext cx="5750325" cy="37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694925" y="436675"/>
            <a:ext cx="80343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Arquitetura - Spark GraphX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1052550" y="1488350"/>
            <a:ext cx="70389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775" y="1272325"/>
            <a:ext cx="6806450" cy="356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554850" y="489250"/>
            <a:ext cx="80343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Arquitetura - Spark GraphX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1052550" y="1475950"/>
            <a:ext cx="70389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algoritmo PageRank é usado para determinar a importância relativa de um objeto dentro de um grafo. Ele mede a importância de cada nó, assumindo que uma aresta de outro nó para este nó representa uma relevância.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O GraphX fornece duas implementações de PageRank: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státic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Dinâmica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71975"/>
            <a:ext cx="85206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333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4533">
              <a:solidFill>
                <a:srgbClr val="222222"/>
              </a:solidFill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311700" y="961725"/>
            <a:ext cx="8363700" cy="4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O que é o Spark GraphX?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Quais os concorrentes?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Para que serve?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Para que não serve?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Onde é mais utilizado no mercado?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Arquitetura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Biblioteca GraphFrames e instalações 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Execução/Demonstração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86050" y="1112475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>
            <a:off x="386050" y="1627475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>
            <a:off x="386050" y="2142475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386050" y="2657475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386050" y="3172475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386050" y="3687475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/>
          <p:nvPr/>
        </p:nvSpPr>
        <p:spPr>
          <a:xfrm>
            <a:off x="386050" y="4202475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386050" y="4717475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400" y="564388"/>
            <a:ext cx="5141200" cy="41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554850" y="499775"/>
            <a:ext cx="80343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Arquitetura - Spark GraphX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1052550" y="1305800"/>
            <a:ext cx="70389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Componentes Conectados: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Um componente conectado em um grafo é definido como um subgrafo de nós (ou vértices) que se conectam entre si e nenhum outro nó no grafo principal maior. Um componente conectado é isolado de todos os outros componentes conectados no grafo principal. Isso significa que quaisquer dois nós que pertençam ao mesmo componente conectado devem compartilhar um relacionamento.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O menor número de ID entre os nós em um subgrafo é usado para rotular o componente conectado ao qual pertence. Os componentes conectados podem ser usados para criar clusters no grafo - por exemplo, em uma rede social.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76"/>
            <a:ext cx="9144001" cy="51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554850" y="489275"/>
            <a:ext cx="80343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Arquitetura - Spark GraphX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1052550" y="1367750"/>
            <a:ext cx="7038900" cy="26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Componentes Conectados: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Existem duas maneiras de percorrer o grafo para calcular os componentes conectados: com uma pesquisa em largura (</a:t>
            </a:r>
            <a:r>
              <a:rPr lang="pt-BR" sz="18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breadth-first search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- BFS) ou uma pesquisa em profundidade (</a:t>
            </a:r>
            <a:r>
              <a:rPr lang="pt-BR" sz="18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depth-first search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- DFS). Componentes Conectados tem diversas aplicações comerciais.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138" y="152400"/>
            <a:ext cx="379971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554850" y="478750"/>
            <a:ext cx="80343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Arquitetura - Spark GraphX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1052550" y="1355375"/>
            <a:ext cx="7038900" cy="26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Contagem de Triângulos: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 contagem de triângulos é um algoritmo de grafo usado para detecção de comunidade que determina o número de triângulos que passam por cada vértice do grafo. Como o nome indica, um triângulo é um subgrafo de três nós com cada nó conectado aos outros dois. Este algoritmo retorna um grafo e é extraído os vértices deste grafo.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140025"/>
            <a:ext cx="36004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554850" y="331500"/>
            <a:ext cx="80343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Arquitetura - Spark GraphX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1052550" y="1046700"/>
            <a:ext cx="70389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Contagem de Triângulos: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 contagem de triângulos é muito usada na análise de redes sociais. Ele fornece uma medida de agrupamento dos grafos, que é útil para localizar comunidades e medir a coesão das comunidades locais em redes sociais como LinkedIn ou Facebook. O </a:t>
            </a:r>
            <a:r>
              <a:rPr lang="pt-BR" sz="18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coe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ficiente de agrupamento, é uma métrica importante em redes sociais, mostra quão firmemente uma comunidade se conecta ou se agrupa em torno de um de seus nós. Observe que o PageRank é uma medida de relevância, enquanto a contagem de triângulos é uma medida de agrupamento. Outros casos de uso para o algoritmo de contagem de triângulos são a detecção de spam e as recomendações de links.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554850" y="468250"/>
            <a:ext cx="80343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GraphFrames e Instalações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554850" y="1183450"/>
            <a:ext cx="83514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trabalho foi feito na linguagem Python e  foi utilizado a biblioteca GraphFrames.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 biblioteca GraphFrames estende a GraphX e cria uma interface de alto-nível para o Python, e adiciona algoritmos e otimizações para utilização da GraphX.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Primeiro deve-se instalar o python3: sudo yum install python3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Depois o instalador de pacotes do python o pip: sudo yum install python-pip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Em seguida deve ser instalado o Spark: pip install pyspark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E por último deve ser instalado a biblioteca GraphFrames: pip install graphframes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554850" y="405125"/>
            <a:ext cx="80343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Implementação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3"/>
          <p:cNvSpPr txBox="1"/>
          <p:nvPr>
            <p:ph idx="1" type="body"/>
          </p:nvPr>
        </p:nvSpPr>
        <p:spPr>
          <a:xfrm>
            <a:off x="1093075" y="1120325"/>
            <a:ext cx="78360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trabalho consistiu na implementação de um algoritmo de sugestão de amigos para usuários contidos numa rede social, na linguagem Python, utilizando o middleware Spark GraphX, por meio da biblioteca GraphFrames que estende GraphX, nas máquinas virtuais da AWS e Google Cloud (por meio de um cluster DataProc), e também em localhost.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 modelagem do código garante tolerância a falha, e um número ilimitado de workes podem ser chamados para resolver o algoritmo sem ocasionar algum problema. Qualquer instância maior que a do exemplo que será mostrado deve executar normalmente.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código, detalhes de como executar e o funcionamento será mostrado a seguir.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Os módulos Spark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5506100" y="1658125"/>
            <a:ext cx="30981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Apache Spark é dividido em diferentes módulos.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Todas essas bibliotecas são otimizadas para processamento paralelo, escalabilidade e tolerância a falhas.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5100"/>
            <a:ext cx="4383100" cy="20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5166500" y="1828825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5166500" y="2571750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554850" y="405125"/>
            <a:ext cx="80343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325125" y="1025700"/>
            <a:ext cx="8604000" cy="4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https://www.doc.ic.ac.uk/~nuric/sysadmin/how-does-google-pregel-work.html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https://en.wikipedia.org/wiki/Apache_Giraph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https://bigdatasolutionss.blogspot.com/2019/01/limitations-of-apache-spark.html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https://laptrinhx.com/getting-started-with-apache-spark-graphx-part-1-3634131423/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https://www.bi4all.pt/noticias/blog/apache-spark-boas-praticas/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https://medium.com/data-hackers/introdu%C3%A7%C3%A3o-ao-spark-graphx-e-graphframes-9b10089f2e7f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https://www.devmedia.com.br/introducao-ao-apache-spark/34178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https://www.infoq.com/br/articles/apache-spark-graphx/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75" y="1520801"/>
            <a:ext cx="2677250" cy="245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175" y="1520825"/>
            <a:ext cx="2677245" cy="2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3025" y="4141062"/>
            <a:ext cx="62579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2028750" y="280450"/>
            <a:ext cx="5086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Representações em grafos</a:t>
            </a:r>
            <a:endParaRPr b="1" sz="30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Apache Spark GraphX - O que é?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1013075" y="1667400"/>
            <a:ext cx="70389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GraphX é uma API do Apache Spark para grafos e computação paralela de grafos.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Fornece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a capacidade de realizar operações em Grafos direcionados e com propriedades anexadas a cada vértice e aresta, simplificando as tarefas de análise.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75" y="231375"/>
            <a:ext cx="12954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/>
          <p:nvPr/>
        </p:nvSpPr>
        <p:spPr>
          <a:xfrm>
            <a:off x="673475" y="1814650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673475" y="2571750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Apache Spark GraphX - O que é?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1052550" y="1581900"/>
            <a:ext cx="7038900" cy="24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GraphX também inclui vários algoritmos e construtores de grafos para usar e realizar análises nos grafos.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Existem muitos algoritmos em teoria de grafos que são amplamente utilizados em análise de dados e ciência da computação, desde redes de computadores até mecanismos de busca e redes sociais.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712950" y="1693825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 flipH="1" rot="10800000">
            <a:off x="712950" y="2498997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Apache Spark GraphX - Concorrentes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1052550" y="1230900"/>
            <a:ext cx="7233600" cy="3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Google Pregel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Apache Giraph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São middlewares para realizar </a:t>
            </a:r>
            <a:r>
              <a:rPr lang="pt-BR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processamento de g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rafos em big data. Ambos utilizam a implementação MapReduce, e o Apache Hadoop para processar grafos.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Facebook usou Giraph com algumas melhorias de desempenho para analisar um trilhão de arestas usando 200 máquinas em 4 minutos.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Pregel é o sistema do Google que alimenta o PageRank.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712950" y="2123575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813625" y="393750"/>
            <a:ext cx="74319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Apache Spark GraphX - Para que serve?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1052550" y="1184650"/>
            <a:ext cx="70389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GraphX facilita as análises em grafos com operadores e algoritmos integrados.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ermite armazenar e remover o cache dos grafos para evitar recálculo quando precisamos chamar um grafo várias vezes.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 modelagem de dados em grafos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permite rotular os nós e as arestas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Existem Banco de Dados  modelados dessa forma e são chamados de Banco de Dados orientados a grafos.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712950" y="1317825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712950" y="2101425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/>
          <p:nvPr/>
        </p:nvSpPr>
        <p:spPr>
          <a:xfrm>
            <a:off x="712950" y="2885025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712950" y="3668625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856050" y="425300"/>
            <a:ext cx="74319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Apache Spark GraphX - Para que serve?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1052550" y="1278200"/>
            <a:ext cx="70389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asos de uso para os quais os Bancos de Dados orientados a grafos são mais adequados do que soluções como Bancos de Dados relacionais ou outros armazenamentos de dados NoSQL.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tilizar o Spark Graph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seria uma maneira  eficiente para fazer a análise em de Banco de Dados orientado a grafos.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712950" y="1425250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/>
          <p:nvPr/>
        </p:nvSpPr>
        <p:spPr>
          <a:xfrm>
            <a:off x="712950" y="2571750"/>
            <a:ext cx="339600" cy="20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