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4" r:id="rId1"/>
  </p:sldMasterIdLst>
  <p:notesMasterIdLst>
    <p:notesMasterId r:id="rId3"/>
  </p:notesMasterIdLst>
  <p:sldIdLst>
    <p:sldId id="256" r:id="rId2"/>
  </p:sldIdLst>
  <p:sldSz cx="12192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66"/>
  </p:normalViewPr>
  <p:slideViewPr>
    <p:cSldViewPr snapToGrid="0" snapToObjects="1">
      <p:cViewPr>
        <p:scale>
          <a:sx n="75" d="100"/>
          <a:sy n="75" d="100"/>
        </p:scale>
        <p:origin x="2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D5AFE-B197-E640-95C2-25AB706EC786}" type="datetimeFigureOut">
              <a:rPr lang="en-US" smtClean="0"/>
              <a:t>8/5/17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76AAE-5BDC-8641-A544-45DE0D5E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427892"/>
            <a:ext cx="8637073" cy="1355430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1883309"/>
            <a:ext cx="8637072" cy="521398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960" b="0" cap="all" baseline="0">
                <a:solidFill>
                  <a:schemeClr val="tx1"/>
                </a:solidFill>
              </a:defRPr>
            </a:lvl1pPr>
            <a:lvl2pPr marL="243825" indent="0" algn="ctr">
              <a:buNone/>
              <a:defRPr sz="960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175631"/>
            <a:ext cx="4973915" cy="16490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1881889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429077"/>
            <a:ext cx="9603275" cy="5595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80" y="1075057"/>
            <a:ext cx="9603275" cy="18403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9851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426119"/>
            <a:ext cx="1615742" cy="2485274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426119"/>
            <a:ext cx="7828830" cy="24852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426119"/>
            <a:ext cx="0" cy="248527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023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429077"/>
            <a:ext cx="9603275" cy="5595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1075057"/>
            <a:ext cx="9603275" cy="1840327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9851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936603"/>
            <a:ext cx="8643154" cy="10069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2029971"/>
            <a:ext cx="8630446" cy="5402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960">
                <a:solidFill>
                  <a:schemeClr val="tx1"/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202932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8" y="429274"/>
            <a:ext cx="9605635" cy="5649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072468"/>
            <a:ext cx="4645152" cy="18392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075916"/>
            <a:ext cx="4645152" cy="18354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9851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428887"/>
            <a:ext cx="9607661" cy="5633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077093"/>
            <a:ext cx="4645152" cy="4277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173" b="0" cap="all" baseline="0">
                <a:solidFill>
                  <a:schemeClr val="accent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1506277"/>
            <a:ext cx="4645152" cy="14103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1078935"/>
            <a:ext cx="4645152" cy="4278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173" b="0" cap="all" baseline="0">
                <a:solidFill>
                  <a:schemeClr val="accent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1504795"/>
            <a:ext cx="4645152" cy="1406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9851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429077"/>
            <a:ext cx="9603275" cy="5595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9851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426119"/>
            <a:ext cx="3273099" cy="11984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426120"/>
            <a:ext cx="6012470" cy="2484707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1709595"/>
            <a:ext cx="3275013" cy="11990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9" y="176198"/>
            <a:ext cx="3500715" cy="164907"/>
          </a:xfrm>
          <a:prstGeom prst="rect">
            <a:avLst/>
          </a:prstGeom>
        </p:spPr>
        <p:txBody>
          <a:bodyPr/>
          <a:lstStyle/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175631"/>
            <a:ext cx="5938836" cy="1649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1709595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257158"/>
            <a:ext cx="4074533" cy="2746187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602407"/>
            <a:ext cx="5532328" cy="97631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90" y="598689"/>
            <a:ext cx="2791171" cy="20620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1677863"/>
            <a:ext cx="5524404" cy="1068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960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2917257"/>
            <a:ext cx="5527351" cy="17073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2B81708-3A27-D149-A615-FE6E72D16E47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169942"/>
            <a:ext cx="5541004" cy="1711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426119"/>
            <a:ext cx="811019" cy="268575"/>
          </a:xfrm>
          <a:prstGeom prst="rect">
            <a:avLst/>
          </a:prstGeom>
        </p:spPr>
        <p:txBody>
          <a:bodyPr/>
          <a:lstStyle/>
          <a:p>
            <a:fld id="{D6E76A4C-F80D-AE4F-9959-CEB8791824B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1676589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4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1707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120000"/>
        </a:lnSpc>
        <a:spcBef>
          <a:spcPts val="53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7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53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74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41" y="220133"/>
            <a:ext cx="7515692" cy="33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945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Arial</vt:lpstr>
      <vt:lpstr>Gallery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Gandal</dc:creator>
  <cp:lastModifiedBy>Michael Gandal</cp:lastModifiedBy>
  <cp:revision>2</cp:revision>
  <dcterms:created xsi:type="dcterms:W3CDTF">2017-08-06T03:36:13Z</dcterms:created>
  <dcterms:modified xsi:type="dcterms:W3CDTF">2017-08-06T20:19:38Z</dcterms:modified>
</cp:coreProperties>
</file>