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4" r:id="rId1"/>
  </p:sldMasterIdLst>
  <p:notesMasterIdLst>
    <p:notesMasterId r:id="rId3"/>
  </p:notesMasterIdLst>
  <p:sldIdLst>
    <p:sldId id="256" r:id="rId2"/>
  </p:sldIdLst>
  <p:sldSz cx="2743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3"/>
    <p:restoredTop sz="94586"/>
  </p:normalViewPr>
  <p:slideViewPr>
    <p:cSldViewPr snapToGrid="0" snapToObjects="1">
      <p:cViewPr>
        <p:scale>
          <a:sx n="40" d="100"/>
          <a:sy n="40" d="100"/>
        </p:scale>
        <p:origin x="-224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33B87-D34E-BC49-87DE-66A4A9D04912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906B1-23DD-1F4E-81CA-73AF8C5D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450" y="2386744"/>
            <a:ext cx="202311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4187" y="4352544"/>
            <a:ext cx="15303627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469502" y="937260"/>
            <a:ext cx="292186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0057" y="937260"/>
            <a:ext cx="13946600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0" y="2386744"/>
            <a:ext cx="202311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187" y="4352465"/>
            <a:ext cx="15303627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9303" y="2638044"/>
            <a:ext cx="9611485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61210" y="2638044"/>
            <a:ext cx="9608056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8/6/17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2731" y="2313434"/>
            <a:ext cx="960805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2731" y="3143250"/>
            <a:ext cx="960805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261211" y="3143250"/>
            <a:ext cx="9570339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61211" y="2313434"/>
            <a:ext cx="960805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3716000" y="0"/>
            <a:ext cx="1371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512" y="2243829"/>
            <a:ext cx="1009497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6180" y="804672"/>
            <a:ext cx="108356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0028" y="3549918"/>
            <a:ext cx="853821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8/6/17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810513" y="6236208"/>
            <a:ext cx="11530793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177" y="2243828"/>
            <a:ext cx="10113746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5999" y="0"/>
            <a:ext cx="13729718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0028" y="3549919"/>
            <a:ext cx="853821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3475F3-D2A5-1841-8A19-2F7DAAD1F586}" type="datetimeFigureOut">
              <a:rPr lang="en-US" smtClean="0"/>
              <a:t>8/6/17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810513" y="6236208"/>
            <a:ext cx="11530793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0056" y="964692"/>
            <a:ext cx="1739188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0056" y="2638045"/>
            <a:ext cx="1739188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98215" y="6238816"/>
            <a:ext cx="61959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3475F3-D2A5-1841-8A19-2F7DAAD1F58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451" y="6236208"/>
            <a:ext cx="13277675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07575" y="6217920"/>
            <a:ext cx="8229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images%20for%20ASD%20grant%2005212016/images%20for%20ASD%20grant%2005212016/figure/Slide2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0"/>
          <a:stretch/>
        </p:blipFill>
        <p:spPr bwMode="auto">
          <a:xfrm>
            <a:off x="19066300" y="1345626"/>
            <a:ext cx="6646628" cy="4420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2" descr="TSP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710" y="1361276"/>
            <a:ext cx="2611651" cy="44464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roup 89"/>
          <p:cNvGrpSpPr/>
          <p:nvPr/>
        </p:nvGrpSpPr>
        <p:grpSpPr>
          <a:xfrm>
            <a:off x="1657033" y="1054850"/>
            <a:ext cx="11898730" cy="5166906"/>
            <a:chOff x="2187385" y="1073138"/>
            <a:chExt cx="11898730" cy="516690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885740" y="4921671"/>
              <a:ext cx="6571196" cy="31799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6" idx="4"/>
              <a:endCxn id="57" idx="0"/>
            </p:cNvCxnSpPr>
            <p:nvPr/>
          </p:nvCxnSpPr>
          <p:spPr>
            <a:xfrm>
              <a:off x="7624331" y="2539559"/>
              <a:ext cx="1" cy="2211674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2187385" y="3283684"/>
              <a:ext cx="973282" cy="4113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Recruit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663369" y="4473251"/>
              <a:ext cx="1200146" cy="8472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N=15, Matched controls</a:t>
              </a:r>
            </a:p>
          </p:txBody>
        </p:sp>
        <p:cxnSp>
          <p:nvCxnSpPr>
            <p:cNvPr id="49" name="Straight Connector 48"/>
            <p:cNvCxnSpPr>
              <a:stCxn id="47" idx="3"/>
              <a:endCxn id="86" idx="6"/>
            </p:cNvCxnSpPr>
            <p:nvPr/>
          </p:nvCxnSpPr>
          <p:spPr>
            <a:xfrm>
              <a:off x="6863515" y="2387159"/>
              <a:ext cx="6571196" cy="31799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7471931" y="2234759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471932" y="4751233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5741" y="3041290"/>
              <a:ext cx="1473200" cy="98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TSPO PET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Blood Sample</a:t>
              </a:r>
            </a:p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Cog Battery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9042019" y="2564202"/>
              <a:ext cx="0" cy="795935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8889619" y="22594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543091" y="3202467"/>
              <a:ext cx="987426" cy="6836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Clinic/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Monitor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0466728" y="2538897"/>
              <a:ext cx="0" cy="795935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0314328" y="2234097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699850" y="3198520"/>
              <a:ext cx="1473201" cy="6836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Cog Battery</a:t>
              </a:r>
            </a:p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Blood Sample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33042" y="192253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Baseline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89244" y="1073138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AIM1</a:t>
              </a:r>
              <a:endParaRPr lang="en-US" b="1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7186059" y="1442470"/>
              <a:ext cx="9044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543089" y="1077686"/>
              <a:ext cx="5543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AIM2: </a:t>
              </a:r>
              <a:r>
                <a:rPr lang="en-US" dirty="0" smtClean="0"/>
                <a:t>12 week open-label minocycline trial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43090" y="1447018"/>
              <a:ext cx="5543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493330" y="1915375"/>
              <a:ext cx="114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Weeks 2,4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037609" y="1890070"/>
              <a:ext cx="886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Week 6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199221" y="1890070"/>
              <a:ext cx="126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Weeks 8,10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762158" y="1922531"/>
              <a:ext cx="100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Week 12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11863587" y="2538897"/>
              <a:ext cx="0" cy="795935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1711188" y="2234097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375192" y="3202223"/>
              <a:ext cx="1004358" cy="6836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Clinic/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Monitor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3282311" y="2571358"/>
              <a:ext cx="0" cy="795935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3129911" y="2266558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545710" y="3051063"/>
              <a:ext cx="1473198" cy="98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TSPO PET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Blood Sample</a:t>
              </a:r>
            </a:p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Cog Battery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543090" y="1413703"/>
              <a:ext cx="270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100 mg / day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543091" y="1779797"/>
              <a:ext cx="27023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1388952" y="1413701"/>
              <a:ext cx="2685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00 mg / day</a:t>
              </a:r>
              <a:endParaRPr lang="en-US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1375192" y="1779796"/>
              <a:ext cx="271092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885740" y="5593713"/>
              <a:ext cx="6917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AIM3: </a:t>
              </a:r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Cognitive, behavioral, clinical outcome measures</a:t>
              </a:r>
            </a:p>
            <a:p>
              <a:pPr algn="ctr"/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Cognition (MATRICS), CGI-I, CGI-S, Anxiety &amp; Depression</a:t>
              </a:r>
              <a:endParaRPr lang="en-US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6863515" y="5577765"/>
              <a:ext cx="6939495" cy="159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/>
            <p:cNvSpPr/>
            <p:nvPr/>
          </p:nvSpPr>
          <p:spPr>
            <a:xfrm>
              <a:off x="5663368" y="1969791"/>
              <a:ext cx="1200147" cy="834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N=15, Adults with ASD</a:t>
              </a:r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629149" y="3336937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90785" y="2789453"/>
              <a:ext cx="12341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Clinical Screen</a:t>
              </a:r>
              <a:br>
                <a:rPr lang="en-US" sz="1400" dirty="0" smtClean="0"/>
              </a:br>
              <a:r>
                <a:rPr lang="en-US" sz="1400" dirty="0" smtClean="0"/>
                <a:t>Genotype</a:t>
              </a:r>
              <a:endParaRPr lang="en-US" sz="14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950882" y="3489337"/>
              <a:ext cx="40204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183795" y="3507529"/>
              <a:ext cx="40204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4383040" y="3283684"/>
              <a:ext cx="973282" cy="4113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Enroll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4869681" y="2538897"/>
              <a:ext cx="733484" cy="744787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869681" y="3694990"/>
              <a:ext cx="696879" cy="1056243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3296068" y="4037039"/>
              <a:ext cx="0" cy="795935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13132558" y="478517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781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756</TotalTime>
  <Words>78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Gill Sans MT</vt:lpstr>
      <vt:lpstr>Arial</vt:lpstr>
      <vt:lpstr>Parcel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Gandal</dc:creator>
  <cp:lastModifiedBy>Michael Gandal</cp:lastModifiedBy>
  <cp:revision>6</cp:revision>
  <dcterms:created xsi:type="dcterms:W3CDTF">2017-07-30T03:47:56Z</dcterms:created>
  <dcterms:modified xsi:type="dcterms:W3CDTF">2017-08-06T20:38:27Z</dcterms:modified>
</cp:coreProperties>
</file>