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70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55ED4F-2D39-4E63-9E43-77F51F60ACE2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8DC18-888B-49B6-9F2C-0084B37814AF}" type="datetimeFigureOut">
              <a:rPr lang="ko-KR" altLang="en-US" smtClean="0"/>
              <a:t>2014-11-06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4CF19-F5CE-43D2-8DE7-C571B4607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4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7783B24-28B8-449D-8A57-A6BBE498D152}" type="datetimeFigureOut">
              <a:rPr lang="ko-KR" altLang="en-US" smtClean="0"/>
              <a:t>2014-11-06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931359" y="3933057"/>
            <a:ext cx="5281282" cy="106758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Sub-title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1916832"/>
            <a:ext cx="8429684" cy="18002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/>
              <a:t>Main Title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39552" y="3789040"/>
            <a:ext cx="806489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9712" y="5085184"/>
            <a:ext cx="5184576" cy="0"/>
          </a:xfrm>
          <a:prstGeom prst="line">
            <a:avLst/>
          </a:prstGeom>
          <a:ln>
            <a:solidFill>
              <a:srgbClr val="D4AC30">
                <a:alpha val="69804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357299"/>
            <a:ext cx="8229600" cy="4857784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First level text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level text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level text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 level text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7783B24-28B8-449D-8A57-A6BBE498D152}" type="datetimeFigureOut">
              <a:rPr lang="ko-KR" altLang="en-US" smtClean="0"/>
              <a:t>2014-11-06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14282" y="188640"/>
            <a:ext cx="7500990" cy="83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0828" y="6406360"/>
            <a:ext cx="3642344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Embedded </a:t>
            </a: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Lab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@</a:t>
            </a:r>
            <a:r>
              <a:rPr kumimoji="0" lang="en-US" altLang="ko-KR" sz="1600" b="1" baseline="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SKKU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497206" y="702905"/>
            <a:ext cx="448232" cy="5559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177608"/>
            <a:ext cx="7500990" cy="83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9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First level text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level text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level text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 level text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97783B24-28B8-449D-8A57-A6BBE498D152}" type="datetimeFigureOut">
              <a:rPr lang="ko-KR" altLang="en-US" smtClean="0"/>
              <a:t>2014-11-06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980728"/>
            <a:ext cx="7632848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047434" y="164637"/>
            <a:ext cx="648072" cy="80381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fld id="{6D5D48F2-64DA-46E3-9141-D8225119CDF1}" type="slidenum">
              <a:rPr lang="ko-KR" altLang="en-US" sz="1800" b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000" b="1" kern="1200" spc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배터리 정보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타이젠</a:t>
            </a:r>
            <a:r>
              <a:rPr lang="ko-KR" altLang="en-US" dirty="0" smtClean="0"/>
              <a:t> 프로젝트 진행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35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타이젠</a:t>
            </a:r>
            <a:r>
              <a:rPr lang="ko-KR" altLang="en-US" dirty="0" smtClean="0"/>
              <a:t> 내부에서 하드웨어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프로세스의 정보를 수집하여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수집한 정보를 기반으로 배터리 사용과 관련된 통계 제공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3"/>
          <a:stretch/>
        </p:blipFill>
        <p:spPr bwMode="auto">
          <a:xfrm>
            <a:off x="1403648" y="2852935"/>
            <a:ext cx="2088231" cy="223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408792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6249" y="515719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하드웨어 사용 정보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1827" y="5137447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프로세스 별 사용 정보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645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안드로이드의</a:t>
            </a:r>
            <a:r>
              <a:rPr lang="ko-KR" altLang="en-US" sz="2800" dirty="0" smtClean="0"/>
              <a:t> 경우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별도로 정의된 하드웨어 자원에 대한 소비전력 값을 가짐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Ex) </a:t>
            </a:r>
            <a:r>
              <a:rPr lang="ko-KR" altLang="en-US" sz="2000" dirty="0" smtClean="0"/>
              <a:t>특정 장치 </a:t>
            </a:r>
            <a:r>
              <a:rPr lang="en-US" altLang="ko-KR" sz="2000" dirty="0" smtClean="0"/>
              <a:t>x </a:t>
            </a:r>
            <a:r>
              <a:rPr lang="ko-KR" altLang="en-US" sz="2000" dirty="0" smtClean="0"/>
              <a:t>단위시</a:t>
            </a:r>
            <a:r>
              <a:rPr lang="ko-KR" altLang="en-US" sz="2000" dirty="0"/>
              <a:t>간</a:t>
            </a:r>
            <a:r>
              <a:rPr lang="ko-KR" altLang="en-US" sz="2000" dirty="0" smtClean="0"/>
              <a:t> 사용시 소비전력은 </a:t>
            </a:r>
            <a:r>
              <a:rPr lang="en-US" altLang="ko-KR" sz="2000" dirty="0" smtClean="0"/>
              <a:t>y</a:t>
            </a:r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앱별로</a:t>
            </a:r>
            <a:r>
              <a:rPr lang="ko-KR" altLang="en-US" sz="2400" dirty="0" smtClean="0"/>
              <a:t> 하드웨어 장치 사용정보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프로세스 사용 정보를 종합하여 </a:t>
            </a:r>
            <a:r>
              <a:rPr lang="ko-KR" altLang="en-US" sz="2400" dirty="0" err="1" smtClean="0"/>
              <a:t>앱별</a:t>
            </a:r>
            <a:r>
              <a:rPr lang="ko-KR" altLang="en-US" sz="2400" dirty="0" smtClean="0"/>
              <a:t> 소비전력을 계산 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시스템의 프로세스 별 사용량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UI </a:t>
            </a:r>
          </a:p>
          <a:p>
            <a:pPr lvl="1"/>
            <a:r>
              <a:rPr lang="ko-KR" altLang="en-US" sz="2400" dirty="0" smtClean="0"/>
              <a:t>통계 자료를 보여줄 </a:t>
            </a:r>
            <a:r>
              <a:rPr lang="en-US" altLang="ko-KR" sz="2400" dirty="0" smtClean="0"/>
              <a:t>UI</a:t>
            </a:r>
            <a:r>
              <a:rPr lang="ko-KR" altLang="en-US" sz="2400" dirty="0" smtClean="0"/>
              <a:t>가 필요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다른 부분과 독립적으로 진행 가능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800" dirty="0" smtClean="0"/>
              <a:t>서비스 데몬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하드웨어 장치 사용에 대한 정보를 수집하고 관리하는 서비스 데몬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프로세스의 정보를 수집하고 관리하는 서비스 데몬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각각의 개별적인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서비스는 하나의 서비스로 통합 가능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달성을 위해 필요한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계획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642540"/>
            <a:ext cx="7572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5"/>
          <a:stretch/>
        </p:blipFill>
        <p:spPr bwMode="auto">
          <a:xfrm>
            <a:off x="827584" y="4312765"/>
            <a:ext cx="7572375" cy="113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44618" y="1845719"/>
            <a:ext cx="2041562" cy="17426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제작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74853" y="2078279"/>
            <a:ext cx="2011326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개별 서비스 데몬 작성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1128" y="2506636"/>
            <a:ext cx="7344816" cy="17426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UI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제작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598" y="3154708"/>
            <a:ext cx="7284346" cy="17426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UI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제작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1128" y="2751938"/>
            <a:ext cx="7344816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개별 서비스 데몬 작성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1128" y="3379278"/>
            <a:ext cx="2664296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개별 서비스 데몬 작성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11527" y="3388698"/>
            <a:ext cx="374441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서비스 데몬 통합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5011" y="4090812"/>
            <a:ext cx="369876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서비스 데몬 통합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9321" y="3844544"/>
            <a:ext cx="7326623" cy="1742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데몬과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UI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연결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861" y="4090812"/>
            <a:ext cx="2639083" cy="1440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디버그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9321" y="4594867"/>
            <a:ext cx="7252874" cy="3718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디버그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계획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57654"/>
              </p:ext>
            </p:extLst>
          </p:nvPr>
        </p:nvGraphicFramePr>
        <p:xfrm>
          <a:off x="1403648" y="1988840"/>
          <a:ext cx="6300000" cy="213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0000"/>
                <a:gridCol w="1260000"/>
                <a:gridCol w="1260000"/>
                <a:gridCol w="1260000"/>
              </a:tblGrid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최완수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김영훈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곽현호</a:t>
                      </a:r>
                      <a:endParaRPr lang="ko-KR" altLang="en-US" sz="1400" dirty="0"/>
                    </a:p>
                  </a:txBody>
                  <a:tcPr/>
                </a:tc>
              </a:tr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제작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하드웨어 관련 서비스데몬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프로세스 관련 서비스 데몬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서비스 데몬 통합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연결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196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디버그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내용 개체 틀 1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857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역할 분담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3084329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양식 New HD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연구실 PPT 양식 New HD</Template>
  <TotalTime>1927</TotalTime>
  <Words>176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연구실 PPT 양식 New HD</vt:lpstr>
      <vt:lpstr>타이젠 프로젝트 진행 계획</vt:lpstr>
      <vt:lpstr>프로젝트 목표</vt:lpstr>
      <vt:lpstr>기존 시스템의 프로세스 별 사용량 분석</vt:lpstr>
      <vt:lpstr>목표 달성을 위해 필요한 사항</vt:lpstr>
      <vt:lpstr>수행 계획</vt:lpstr>
      <vt:lpstr>수행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타이젠 프로젝트 제안</dc:title>
  <dc:creator>Gandan</dc:creator>
  <cp:lastModifiedBy>Gandan</cp:lastModifiedBy>
  <cp:revision>21</cp:revision>
  <cp:lastPrinted>2014-10-10T04:40:44Z</cp:lastPrinted>
  <dcterms:created xsi:type="dcterms:W3CDTF">2014-10-10T01:58:07Z</dcterms:created>
  <dcterms:modified xsi:type="dcterms:W3CDTF">2014-11-06T15:04:58Z</dcterms:modified>
</cp:coreProperties>
</file>