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91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3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086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7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3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5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0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3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C58A-BD13-4A9A-B74F-0BB8210E406F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D7C833-A3CD-4BDC-838F-061044845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 smtClean="0"/>
              <a:t>软件工程实践总结汇报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		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专业题库管理系统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45707" y="5308978"/>
            <a:ext cx="3398292" cy="79498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1120121871 </a:t>
            </a:r>
            <a:r>
              <a:rPr lang="zh-CN" altLang="en-US" sz="2400" dirty="0" smtClean="0"/>
              <a:t>商占仝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76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44000" cy="3684896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1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主要工作概略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审题子系统的设计</a:t>
            </a:r>
            <a:endParaRPr lang="en-US" altLang="zh-CN" sz="3200" dirty="0" smtClean="0"/>
          </a:p>
          <a:p>
            <a:pPr lvl="1"/>
            <a:r>
              <a:rPr lang="zh-CN" altLang="en-US" sz="2000" dirty="0"/>
              <a:t>用例</a:t>
            </a:r>
            <a:r>
              <a:rPr lang="zh-CN" altLang="en-US" sz="2000" dirty="0" smtClean="0"/>
              <a:t>分析设计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快速原型设计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层次类设计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时序分析设计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数据库表设计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算法设计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18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用例分析设计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787857"/>
            <a:ext cx="7429499" cy="4003344"/>
          </a:xfrm>
        </p:spPr>
        <p:txBody>
          <a:bodyPr/>
          <a:lstStyle/>
          <a:p>
            <a:r>
              <a:rPr lang="zh-CN" altLang="en-US" dirty="0"/>
              <a:t>依据需求</a:t>
            </a:r>
            <a:r>
              <a:rPr lang="zh-CN" altLang="en-US" dirty="0" smtClean="0"/>
              <a:t>描述设计用例图</a:t>
            </a:r>
            <a:endParaRPr lang="zh-CN" altLang="en-US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8" y="2359799"/>
            <a:ext cx="6145521" cy="41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快速原型设计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75" y="1528549"/>
            <a:ext cx="7010319" cy="489623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75" y="1508809"/>
            <a:ext cx="6828425" cy="49159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1" y="1528549"/>
            <a:ext cx="7465325" cy="50456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75" y="1551138"/>
            <a:ext cx="6561905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层次类设计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Action</a:t>
            </a:r>
          </a:p>
          <a:p>
            <a:pPr lvl="1"/>
            <a:r>
              <a:rPr lang="en-US" altLang="zh-CN" sz="1800" dirty="0" err="1" smtClean="0"/>
              <a:t>ExaminingController</a:t>
            </a:r>
            <a:endParaRPr lang="en-US" altLang="zh-CN" sz="1800" dirty="0"/>
          </a:p>
          <a:p>
            <a:r>
              <a:rPr lang="en-US" altLang="zh-CN" sz="2000" dirty="0" smtClean="0"/>
              <a:t>Service</a:t>
            </a:r>
          </a:p>
          <a:p>
            <a:pPr lvl="1"/>
            <a:r>
              <a:rPr lang="en-US" altLang="zh-CN" sz="1800" dirty="0" smtClean="0"/>
              <a:t>Interface: </a:t>
            </a:r>
            <a:r>
              <a:rPr lang="en-US" altLang="zh-CN" sz="1800" dirty="0" err="1" smtClean="0"/>
              <a:t>ExaminingService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Class: </a:t>
            </a:r>
            <a:r>
              <a:rPr lang="en-US" altLang="zh-CN" sz="1800" dirty="0" err="1" smtClean="0"/>
              <a:t>ExaminingServiceImpl</a:t>
            </a:r>
            <a:endParaRPr lang="en-US" altLang="zh-CN" sz="1800" dirty="0"/>
          </a:p>
          <a:p>
            <a:r>
              <a:rPr lang="en-US" altLang="zh-CN" sz="2000" dirty="0" smtClean="0"/>
              <a:t>DAO</a:t>
            </a:r>
          </a:p>
          <a:p>
            <a:pPr lvl="1"/>
            <a:r>
              <a:rPr lang="en-US" altLang="zh-CN" sz="1800" dirty="0" err="1" smtClean="0"/>
              <a:t>ExaminingRecordDao</a:t>
            </a:r>
            <a:endParaRPr lang="en-US" altLang="zh-CN" sz="1800" dirty="0"/>
          </a:p>
          <a:p>
            <a:r>
              <a:rPr lang="en-US" altLang="zh-CN" sz="2000" dirty="0" smtClean="0"/>
              <a:t>Entity</a:t>
            </a:r>
          </a:p>
          <a:p>
            <a:pPr lvl="1"/>
            <a:r>
              <a:rPr lang="en-US" altLang="zh-CN" sz="1800" dirty="0" err="1" smtClean="0"/>
              <a:t>ExaminingRecord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969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时序分析设计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06" y="1681945"/>
            <a:ext cx="7572375" cy="447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06" y="1650598"/>
            <a:ext cx="7592709" cy="4641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06" y="1557693"/>
            <a:ext cx="7686675" cy="473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771" y="1557693"/>
            <a:ext cx="7465927" cy="49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190" y="618143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数据库表设计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190" y="1737815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审核记录表：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0" y="3040891"/>
            <a:ext cx="7442433" cy="21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121" y="610462"/>
            <a:ext cx="6589199" cy="1280890"/>
          </a:xfrm>
        </p:spPr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547" y="1453488"/>
            <a:ext cx="7526345" cy="5404512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5100" dirty="0" smtClean="0"/>
              <a:t>多人协同审题算法设计：</a:t>
            </a:r>
            <a:endParaRPr lang="en-US" altLang="zh-CN" sz="5100" dirty="0" smtClean="0"/>
          </a:p>
          <a:p>
            <a:pPr lvl="1"/>
            <a:r>
              <a:rPr lang="en-US" altLang="zh-CN" sz="3800" dirty="0"/>
              <a:t>1.</a:t>
            </a:r>
            <a:r>
              <a:rPr lang="zh-CN" altLang="zh-CN" sz="3800" dirty="0"/>
              <a:t>普通审题</a:t>
            </a:r>
            <a:r>
              <a:rPr lang="zh-CN" altLang="zh-CN" sz="3800" dirty="0" smtClean="0"/>
              <a:t>人自由</a:t>
            </a:r>
            <a:r>
              <a:rPr lang="zh-CN" altLang="zh-CN" sz="3800" dirty="0"/>
              <a:t>审题</a:t>
            </a:r>
            <a:endParaRPr lang="zh-CN" altLang="zh-CN" sz="3400" dirty="0"/>
          </a:p>
          <a:p>
            <a:pPr lvl="1"/>
            <a:r>
              <a:rPr lang="en-US" altLang="zh-CN" sz="3800" dirty="0"/>
              <a:t>2.</a:t>
            </a:r>
            <a:r>
              <a:rPr lang="zh-CN" altLang="zh-CN" sz="3800" dirty="0"/>
              <a:t>对于修改试题，有如下算法描述：</a:t>
            </a:r>
            <a:endParaRPr lang="zh-CN" altLang="zh-CN" sz="3400" dirty="0"/>
          </a:p>
          <a:p>
            <a:pPr lvl="2"/>
            <a:r>
              <a:rPr lang="en-US" altLang="zh-CN" sz="3400" dirty="0" smtClean="0"/>
              <a:t>2.1 </a:t>
            </a:r>
            <a:r>
              <a:rPr lang="zh-CN" altLang="zh-CN" sz="3400" dirty="0" smtClean="0"/>
              <a:t>审题</a:t>
            </a:r>
            <a:r>
              <a:rPr lang="zh-CN" altLang="zh-CN" sz="3400" dirty="0"/>
              <a:t>组长申请修改试题</a:t>
            </a:r>
            <a:endParaRPr lang="zh-CN" altLang="zh-CN" sz="2900" dirty="0"/>
          </a:p>
          <a:p>
            <a:pPr lvl="2"/>
            <a:r>
              <a:rPr lang="en-US" altLang="zh-CN" sz="3400" dirty="0" smtClean="0"/>
              <a:t>2.2 </a:t>
            </a:r>
            <a:r>
              <a:rPr lang="zh-CN" altLang="zh-CN" sz="3400" dirty="0" smtClean="0"/>
              <a:t>判断</a:t>
            </a:r>
            <a:r>
              <a:rPr lang="zh-CN" altLang="zh-CN" sz="3400" dirty="0"/>
              <a:t>是否所有审题人已经提交审核意见</a:t>
            </a:r>
            <a:endParaRPr lang="zh-CN" altLang="zh-CN" sz="2900" dirty="0"/>
          </a:p>
          <a:p>
            <a:pPr lvl="3"/>
            <a:r>
              <a:rPr lang="zh-CN" altLang="zh-CN" sz="3400" dirty="0" smtClean="0"/>
              <a:t>若是</a:t>
            </a:r>
            <a:r>
              <a:rPr lang="zh-CN" altLang="zh-CN" sz="3400" dirty="0"/>
              <a:t>，转</a:t>
            </a:r>
            <a:r>
              <a:rPr lang="en-US" altLang="zh-CN" sz="3400" dirty="0"/>
              <a:t>2.3</a:t>
            </a:r>
            <a:endParaRPr lang="zh-CN" altLang="zh-CN" sz="2900" dirty="0"/>
          </a:p>
          <a:p>
            <a:pPr lvl="3"/>
            <a:r>
              <a:rPr lang="zh-CN" altLang="zh-CN" sz="3400" dirty="0" smtClean="0"/>
              <a:t>否则</a:t>
            </a:r>
            <a:r>
              <a:rPr lang="zh-CN" altLang="zh-CN" sz="3400" dirty="0"/>
              <a:t>提示有审核人尚未提交意见，不能修改</a:t>
            </a:r>
            <a:endParaRPr lang="zh-CN" altLang="zh-CN" sz="2900" dirty="0"/>
          </a:p>
          <a:p>
            <a:pPr lvl="2"/>
            <a:r>
              <a:rPr lang="en-US" altLang="zh-CN" sz="3400" dirty="0" smtClean="0"/>
              <a:t>2.3</a:t>
            </a:r>
            <a:r>
              <a:rPr lang="en-US" altLang="zh-CN" sz="3400" dirty="0"/>
              <a:t> </a:t>
            </a:r>
            <a:r>
              <a:rPr lang="zh-CN" altLang="zh-CN" sz="3400" dirty="0" smtClean="0"/>
              <a:t>判断</a:t>
            </a:r>
            <a:r>
              <a:rPr lang="zh-CN" altLang="zh-CN" sz="3400" dirty="0"/>
              <a:t>认为需要修改试题的审核意见是否超过半数</a:t>
            </a:r>
            <a:endParaRPr lang="zh-CN" altLang="zh-CN" sz="2900" dirty="0"/>
          </a:p>
          <a:p>
            <a:pPr lvl="3"/>
            <a:r>
              <a:rPr lang="zh-CN" altLang="zh-CN" sz="3400" dirty="0" smtClean="0"/>
              <a:t>若是</a:t>
            </a:r>
            <a:r>
              <a:rPr lang="zh-CN" altLang="zh-CN" sz="3400" dirty="0"/>
              <a:t>，转</a:t>
            </a:r>
            <a:r>
              <a:rPr lang="en-US" altLang="zh-CN" sz="3400" dirty="0"/>
              <a:t>2.4</a:t>
            </a:r>
            <a:endParaRPr lang="zh-CN" altLang="zh-CN" sz="2900" dirty="0"/>
          </a:p>
          <a:p>
            <a:pPr lvl="3"/>
            <a:r>
              <a:rPr lang="zh-CN" altLang="zh-CN" sz="3400" dirty="0" smtClean="0"/>
              <a:t>否则</a:t>
            </a:r>
            <a:r>
              <a:rPr lang="zh-CN" altLang="zh-CN" sz="3400" dirty="0"/>
              <a:t>提示审核组长题目不需要修改</a:t>
            </a:r>
            <a:endParaRPr lang="zh-CN" altLang="zh-CN" sz="2900" dirty="0"/>
          </a:p>
          <a:p>
            <a:pPr lvl="2"/>
            <a:r>
              <a:rPr lang="en-US" altLang="zh-CN" sz="3400" dirty="0" smtClean="0"/>
              <a:t>2.4</a:t>
            </a:r>
            <a:r>
              <a:rPr lang="zh-CN" altLang="zh-CN" sz="3400" dirty="0"/>
              <a:t>等待审核组长按照各审核意见修改试题</a:t>
            </a:r>
            <a:endParaRPr lang="zh-CN" altLang="zh-CN" sz="2900" dirty="0"/>
          </a:p>
          <a:p>
            <a:pPr lvl="2"/>
            <a:r>
              <a:rPr lang="en-US" altLang="zh-CN" sz="3400" dirty="0" smtClean="0"/>
              <a:t>2.5</a:t>
            </a:r>
            <a:r>
              <a:rPr lang="zh-CN" altLang="zh-CN" sz="3400" dirty="0"/>
              <a:t>修改完毕后将修改后试题下发给各审核人等待提交新的审核意见</a:t>
            </a:r>
            <a:endParaRPr lang="zh-CN" altLang="zh-CN" sz="2900" dirty="0"/>
          </a:p>
          <a:p>
            <a:pPr lvl="2"/>
            <a:r>
              <a:rPr lang="en-US" altLang="zh-CN" sz="3400" dirty="0" smtClean="0"/>
              <a:t>2.6</a:t>
            </a:r>
            <a:r>
              <a:rPr lang="zh-CN" altLang="zh-CN" sz="3400" dirty="0"/>
              <a:t>判断同意本次修改的审核人是否超过半数</a:t>
            </a:r>
            <a:endParaRPr lang="zh-CN" altLang="zh-CN" sz="2900" dirty="0"/>
          </a:p>
          <a:p>
            <a:pPr lvl="3"/>
            <a:r>
              <a:rPr lang="zh-CN" altLang="zh-CN" sz="3400" dirty="0" smtClean="0"/>
              <a:t>若是</a:t>
            </a:r>
            <a:r>
              <a:rPr lang="zh-CN" altLang="zh-CN" sz="3400" dirty="0"/>
              <a:t>，保存修改试题内容，覆盖原试题</a:t>
            </a:r>
            <a:endParaRPr lang="zh-CN" altLang="zh-CN" sz="2900" dirty="0"/>
          </a:p>
          <a:p>
            <a:pPr lvl="3"/>
            <a:r>
              <a:rPr lang="zh-CN" altLang="zh-CN" sz="3400" dirty="0" smtClean="0"/>
              <a:t>否则</a:t>
            </a:r>
            <a:r>
              <a:rPr lang="zh-CN" altLang="zh-CN" sz="3400" dirty="0"/>
              <a:t>，提示审核组长题目需要进一步修改，转</a:t>
            </a:r>
            <a:r>
              <a:rPr lang="en-US" altLang="zh-CN" sz="3400" dirty="0"/>
              <a:t>2.4</a:t>
            </a:r>
            <a:endParaRPr lang="zh-CN" altLang="zh-CN" sz="29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6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收获</a:t>
            </a:r>
            <a:endParaRPr lang="en-US" altLang="zh-CN" dirty="0" smtClean="0"/>
          </a:p>
          <a:p>
            <a:pPr lvl="1"/>
            <a:r>
              <a:rPr lang="zh-CN" altLang="en-US" dirty="0"/>
              <a:t>进一步了解面向对象的相关知识</a:t>
            </a:r>
            <a:endParaRPr lang="en-US" altLang="zh-CN" dirty="0"/>
          </a:p>
          <a:p>
            <a:pPr lvl="1"/>
            <a:r>
              <a:rPr lang="zh-CN" altLang="en-US" dirty="0"/>
              <a:t>了解软件需求分析和设计的相关过程</a:t>
            </a:r>
            <a:endParaRPr lang="en-US" altLang="zh-CN" dirty="0"/>
          </a:p>
          <a:p>
            <a:pPr lvl="1"/>
            <a:r>
              <a:rPr lang="zh-CN" altLang="en-US" dirty="0"/>
              <a:t>提升自己软件设计的</a:t>
            </a:r>
            <a:r>
              <a:rPr lang="zh-CN" altLang="en-US" dirty="0" smtClean="0"/>
              <a:t>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对于面向对象知识的掌握不够深入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需求获取，软件设计的能力有待提高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78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252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Arial</vt:lpstr>
      <vt:lpstr>Century Gothic</vt:lpstr>
      <vt:lpstr>Wingdings 3</vt:lpstr>
      <vt:lpstr>丝状</vt:lpstr>
      <vt:lpstr>软件工程实践总结汇报        ——专业题库管理系统</vt:lpstr>
      <vt:lpstr>主要工作概略</vt:lpstr>
      <vt:lpstr>用例分析设计</vt:lpstr>
      <vt:lpstr>快速原型设计</vt:lpstr>
      <vt:lpstr>层次类设计</vt:lpstr>
      <vt:lpstr>时序分析设计</vt:lpstr>
      <vt:lpstr>数据库表设计</vt:lpstr>
      <vt:lpstr>算法设计</vt:lpstr>
      <vt:lpstr>总结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软件工程实践总结汇报</dc:title>
  <dc:creator>Zhantong Shang</dc:creator>
  <cp:lastModifiedBy>Zhantong Shang</cp:lastModifiedBy>
  <cp:revision>90</cp:revision>
  <dcterms:created xsi:type="dcterms:W3CDTF">2015-12-04T14:03:51Z</dcterms:created>
  <dcterms:modified xsi:type="dcterms:W3CDTF">2015-12-04T15:03:12Z</dcterms:modified>
</cp:coreProperties>
</file>