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7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3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23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2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594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95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8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6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3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0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6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9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88AE-ACD2-4827-9420-585534B8CAF1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EAABAB-36E1-462D-A37A-3E5EB773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命题子系统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002" y="110591"/>
            <a:ext cx="6591985" cy="3777622"/>
          </a:xfrm>
        </p:spPr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 smtClean="0"/>
              <a:t>试题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07" y="1108609"/>
            <a:ext cx="5892906" cy="64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002" y="110591"/>
            <a:ext cx="6591985" cy="3777622"/>
          </a:xfrm>
        </p:spPr>
        <p:txBody>
          <a:bodyPr/>
          <a:lstStyle/>
          <a:p>
            <a:r>
              <a:rPr lang="zh-CN" altLang="en-US" dirty="0" smtClean="0"/>
              <a:t>导入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84" y="908998"/>
            <a:ext cx="6180195" cy="67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002" y="110591"/>
            <a:ext cx="6591985" cy="3777622"/>
          </a:xfrm>
        </p:spPr>
        <p:txBody>
          <a:bodyPr/>
          <a:lstStyle/>
          <a:p>
            <a:r>
              <a:rPr lang="zh-CN" altLang="en-US" dirty="0" smtClean="0"/>
              <a:t>导出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29" y="1079904"/>
            <a:ext cx="5896972" cy="64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zh-CN" dirty="0"/>
              <a:t>在这次软工实践中，收获了组队分工进行需求分析与软件设计的经验。在任务进行的过程中，由于经验与知识不足，很多地方考虑的不够周全，需要在老师指点以及组员商讨下逐步改进。另外也意识到了团队合作的重要性，只有按时把自己分工完成，才能不影响整个团队的进度。在技术方面，学习了新的快速原型工具的使用方法，以及软件设计的架构。对于自己在实践中的整体表现自我评价约</a:t>
            </a:r>
            <a:r>
              <a:rPr lang="en-US" altLang="zh-CN" dirty="0"/>
              <a:t>80</a:t>
            </a:r>
            <a:r>
              <a:rPr lang="zh-CN" altLang="zh-CN"/>
              <a:t>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5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567" y="1672354"/>
            <a:ext cx="6581810" cy="42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41" y="1193058"/>
            <a:ext cx="4519169" cy="2974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07" y="1165253"/>
            <a:ext cx="4358684" cy="30332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388" y="3458534"/>
            <a:ext cx="4397144" cy="33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单机登录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6" y="2624238"/>
            <a:ext cx="741904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057" y="91608"/>
            <a:ext cx="6591985" cy="3777622"/>
          </a:xfrm>
        </p:spPr>
        <p:txBody>
          <a:bodyPr/>
          <a:lstStyle/>
          <a:p>
            <a:r>
              <a:rPr lang="zh-CN" altLang="en-US" dirty="0" smtClean="0"/>
              <a:t>试题列表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20" y="605333"/>
            <a:ext cx="7587167" cy="61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346" y="191512"/>
            <a:ext cx="6591985" cy="3777622"/>
          </a:xfrm>
        </p:spPr>
        <p:txBody>
          <a:bodyPr/>
          <a:lstStyle/>
          <a:p>
            <a:r>
              <a:rPr lang="zh-CN" altLang="en-US" dirty="0" smtClean="0"/>
              <a:t>编辑试题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897"/>
            <a:ext cx="9144000" cy="43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39" y="2476161"/>
            <a:ext cx="3241417" cy="48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002" y="110591"/>
            <a:ext cx="6591985" cy="3777622"/>
          </a:xfrm>
        </p:spPr>
        <p:txBody>
          <a:bodyPr/>
          <a:lstStyle/>
          <a:p>
            <a:r>
              <a:rPr lang="zh-CN" altLang="en-US" dirty="0" smtClean="0"/>
              <a:t>新建试题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33" y="1077897"/>
            <a:ext cx="5160597" cy="562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002" y="110591"/>
            <a:ext cx="6591985" cy="3777622"/>
          </a:xfrm>
        </p:spPr>
        <p:txBody>
          <a:bodyPr/>
          <a:lstStyle/>
          <a:p>
            <a:r>
              <a:rPr lang="zh-CN" altLang="en-US" dirty="0"/>
              <a:t>编辑</a:t>
            </a:r>
            <a:r>
              <a:rPr lang="zh-CN" altLang="en-US" dirty="0" smtClean="0"/>
              <a:t>试题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74" y="1303593"/>
            <a:ext cx="5929342" cy="64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27</Words>
  <Application>Microsoft Office PowerPoint</Application>
  <PresentationFormat>全屏显示(4:3)</PresentationFormat>
  <Paragraphs>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幼圆</vt:lpstr>
      <vt:lpstr>Arial</vt:lpstr>
      <vt:lpstr>Century Gothic</vt:lpstr>
      <vt:lpstr>Wingdings 3</vt:lpstr>
      <vt:lpstr>丝状</vt:lpstr>
      <vt:lpstr>命题子系统</vt:lpstr>
      <vt:lpstr>用例图</vt:lpstr>
      <vt:lpstr>类图</vt:lpstr>
      <vt:lpstr>原型</vt:lpstr>
      <vt:lpstr>PowerPoint 演示文稿</vt:lpstr>
      <vt:lpstr>PowerPoint 演示文稿</vt:lpstr>
      <vt:lpstr>时序图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ayanami shin</dc:creator>
  <cp:lastModifiedBy>ayanami shin</cp:lastModifiedBy>
  <cp:revision>4</cp:revision>
  <dcterms:created xsi:type="dcterms:W3CDTF">2015-12-04T14:52:22Z</dcterms:created>
  <dcterms:modified xsi:type="dcterms:W3CDTF">2015-12-06T00:20:19Z</dcterms:modified>
</cp:coreProperties>
</file>