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4" r:id="rId3"/>
    <p:sldId id="257" r:id="rId4"/>
    <p:sldId id="258" r:id="rId5"/>
    <p:sldId id="260" r:id="rId6"/>
    <p:sldId id="261" r:id="rId7"/>
    <p:sldId id="262" r:id="rId8"/>
    <p:sldId id="259" r:id="rId9"/>
    <p:sldId id="263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32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76B8E456-AEE8-497A-8EBF-2505E5976060}" type="datetimeFigureOut">
              <a:rPr lang="zh-CN" altLang="en-US" smtClean="0"/>
              <a:t>2015/12/5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26DFD4CC-C417-4728-AD62-96096A2BED7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825349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E456-AEE8-497A-8EBF-2505E5976060}" type="datetimeFigureOut">
              <a:rPr lang="zh-CN" altLang="en-US" smtClean="0"/>
              <a:t>2015/12/5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D4CC-C417-4728-AD62-96096A2BED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943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E456-AEE8-497A-8EBF-2505E5976060}" type="datetimeFigureOut">
              <a:rPr lang="zh-CN" altLang="en-US" smtClean="0"/>
              <a:t>2015/12/5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D4CC-C417-4728-AD62-96096A2BED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209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E456-AEE8-497A-8EBF-2505E5976060}" type="datetimeFigureOut">
              <a:rPr lang="zh-CN" altLang="en-US" smtClean="0"/>
              <a:t>2015/12/5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D4CC-C417-4728-AD62-96096A2BED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875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E456-AEE8-497A-8EBF-2505E5976060}" type="datetimeFigureOut">
              <a:rPr lang="zh-CN" altLang="en-US" smtClean="0"/>
              <a:t>2015/12/5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D4CC-C417-4728-AD62-96096A2BED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398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E456-AEE8-497A-8EBF-2505E5976060}" type="datetimeFigureOut">
              <a:rPr lang="zh-CN" altLang="en-US" smtClean="0"/>
              <a:t>2015/12/5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D4CC-C417-4728-AD62-96096A2BED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445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E456-AEE8-497A-8EBF-2505E5976060}" type="datetimeFigureOut">
              <a:rPr lang="zh-CN" altLang="en-US" smtClean="0"/>
              <a:t>2015/12/5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D4CC-C417-4728-AD62-96096A2BED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765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E456-AEE8-497A-8EBF-2505E5976060}" type="datetimeFigureOut">
              <a:rPr lang="zh-CN" altLang="en-US" smtClean="0"/>
              <a:t>2015/12/5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D4CC-C417-4728-AD62-96096A2BED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4268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E456-AEE8-497A-8EBF-2505E5976060}" type="datetimeFigureOut">
              <a:rPr lang="zh-CN" altLang="en-US" smtClean="0"/>
              <a:t>2015/12/5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D4CC-C417-4728-AD62-96096A2BED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655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76B8E456-AEE8-497A-8EBF-2505E5976060}" type="datetimeFigureOut">
              <a:rPr lang="zh-CN" altLang="en-US" smtClean="0"/>
              <a:t>2015/12/5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26DFD4CC-C417-4728-AD62-96096A2BED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68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E456-AEE8-497A-8EBF-2505E5976060}" type="datetimeFigureOut">
              <a:rPr lang="zh-CN" altLang="en-US" smtClean="0"/>
              <a:t>2015/12/5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26DFD4CC-C417-4728-AD62-96096A2BED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63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E456-AEE8-497A-8EBF-2505E5976060}" type="datetimeFigureOut">
              <a:rPr lang="zh-CN" altLang="en-US" smtClean="0"/>
              <a:t>2015/12/5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D4CC-C417-4728-AD62-96096A2BED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424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E456-AEE8-497A-8EBF-2505E5976060}" type="datetimeFigureOut">
              <a:rPr lang="zh-CN" altLang="en-US" smtClean="0"/>
              <a:t>2015/12/5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D4CC-C417-4728-AD62-96096A2BED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323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E456-AEE8-497A-8EBF-2505E5976060}" type="datetimeFigureOut">
              <a:rPr lang="zh-CN" altLang="en-US" smtClean="0"/>
              <a:t>2015/12/5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D4CC-C417-4728-AD62-96096A2BED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324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E456-AEE8-497A-8EBF-2505E5976060}" type="datetimeFigureOut">
              <a:rPr lang="zh-CN" altLang="en-US" smtClean="0"/>
              <a:t>2015/12/5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D4CC-C417-4728-AD62-96096A2BED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589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E456-AEE8-497A-8EBF-2505E5976060}" type="datetimeFigureOut">
              <a:rPr lang="zh-CN" altLang="en-US" smtClean="0"/>
              <a:t>2015/12/5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D4CC-C417-4728-AD62-96096A2BED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111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E456-AEE8-497A-8EBF-2505E5976060}" type="datetimeFigureOut">
              <a:rPr lang="zh-CN" altLang="en-US" smtClean="0"/>
              <a:t>2015/12/5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D4CC-C417-4728-AD62-96096A2BED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673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6B8E456-AEE8-497A-8EBF-2505E5976060}" type="datetimeFigureOut">
              <a:rPr lang="zh-CN" altLang="en-US" smtClean="0"/>
              <a:t>2015/12/5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6DFD4CC-C417-4728-AD62-96096A2BED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807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专业题库管理系统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31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收获了项目管理的经验</a:t>
            </a:r>
            <a:endParaRPr lang="en-US" altLang="zh-CN" dirty="0" smtClean="0"/>
          </a:p>
          <a:p>
            <a:r>
              <a:rPr lang="zh-CN" altLang="en-US" dirty="0"/>
              <a:t>锻炼</a:t>
            </a:r>
            <a:r>
              <a:rPr lang="zh-CN" altLang="en-US" dirty="0" smtClean="0"/>
              <a:t>了需求分析的能力</a:t>
            </a:r>
            <a:endParaRPr lang="en-US" altLang="zh-CN" dirty="0" smtClean="0"/>
          </a:p>
          <a:p>
            <a:r>
              <a:rPr lang="zh-CN" altLang="en-US" dirty="0" smtClean="0"/>
              <a:t>对领域模型有了更进一步的了解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96101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zh-CN" altLang="en-US" dirty="0"/>
              <a:t>例图</a:t>
            </a:r>
            <a:r>
              <a:rPr lang="zh-CN" altLang="en-US" dirty="0" smtClean="0"/>
              <a:t>设计</a:t>
            </a:r>
            <a:endParaRPr lang="en-US" altLang="zh-CN" dirty="0" smtClean="0"/>
          </a:p>
          <a:p>
            <a:r>
              <a:rPr lang="zh-CN" altLang="en-US" dirty="0"/>
              <a:t>原型</a:t>
            </a:r>
            <a:r>
              <a:rPr lang="zh-CN" altLang="en-US" dirty="0" smtClean="0"/>
              <a:t>设计</a:t>
            </a:r>
            <a:endParaRPr lang="en-US" altLang="zh-CN" dirty="0" smtClean="0"/>
          </a:p>
          <a:p>
            <a:r>
              <a:rPr lang="zh-CN" altLang="en-US" dirty="0"/>
              <a:t>事件</a:t>
            </a:r>
            <a:r>
              <a:rPr lang="zh-CN" altLang="en-US" dirty="0" smtClean="0"/>
              <a:t>流</a:t>
            </a:r>
            <a:r>
              <a:rPr lang="zh-CN" altLang="en-US" dirty="0" smtClean="0"/>
              <a:t>设计</a:t>
            </a:r>
            <a:endParaRPr lang="en-US" altLang="zh-CN" dirty="0" smtClean="0"/>
          </a:p>
          <a:p>
            <a:r>
              <a:rPr lang="zh-CN" altLang="en-US" dirty="0"/>
              <a:t>时序</a:t>
            </a:r>
            <a:r>
              <a:rPr lang="zh-CN" altLang="en-US" dirty="0" smtClean="0"/>
              <a:t>图设计</a:t>
            </a:r>
            <a:endParaRPr lang="en-US" altLang="zh-CN" dirty="0" smtClean="0"/>
          </a:p>
          <a:p>
            <a:r>
              <a:rPr lang="zh-CN" altLang="en-US" dirty="0" smtClean="0"/>
              <a:t>类图设计</a:t>
            </a:r>
            <a:endParaRPr lang="en-US" altLang="zh-CN" dirty="0" smtClean="0"/>
          </a:p>
          <a:p>
            <a:r>
              <a:rPr lang="zh-CN" altLang="en-US" dirty="0" smtClean="0"/>
              <a:t>设计文档编写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0408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04" y="402238"/>
            <a:ext cx="7347586" cy="58333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063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376591" y="0"/>
            <a:ext cx="11666396" cy="3232897"/>
          </a:xfrm>
        </p:spPr>
        <p:txBody>
          <a:bodyPr/>
          <a:lstStyle/>
          <a:p>
            <a:r>
              <a:rPr lang="zh-CN" altLang="en-US" dirty="0" smtClean="0"/>
              <a:t>设计部分类图和整体层次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293" y="2597527"/>
            <a:ext cx="2604278" cy="330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48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4049"/>
            <a:ext cx="8941544" cy="452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901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62" y="1165411"/>
            <a:ext cx="8007723" cy="435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738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83" y="1092293"/>
            <a:ext cx="889635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189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2133" y="564776"/>
            <a:ext cx="7704667" cy="5435040"/>
          </a:xfrm>
        </p:spPr>
        <p:txBody>
          <a:bodyPr/>
          <a:lstStyle/>
          <a:p>
            <a:r>
              <a:rPr lang="zh-CN" altLang="en-US" dirty="0" smtClean="0"/>
              <a:t>制作系统管理子系统时序图 </a:t>
            </a:r>
            <a:endParaRPr lang="en-US" altLang="zh-CN" dirty="0" smtClean="0"/>
          </a:p>
          <a:p>
            <a:r>
              <a:rPr lang="en-US" altLang="zh-CN" dirty="0" smtClean="0"/>
              <a:t>——</a:t>
            </a:r>
            <a:r>
              <a:rPr lang="zh-CN" altLang="en-US" dirty="0" smtClean="0"/>
              <a:t>用户增删改查</a:t>
            </a:r>
            <a:endParaRPr lang="en-US" altLang="zh-CN" dirty="0" smtClean="0"/>
          </a:p>
          <a:p>
            <a:r>
              <a:rPr lang="en-US" altLang="zh-CN" dirty="0" smtClean="0"/>
              <a:t>——</a:t>
            </a:r>
            <a:r>
              <a:rPr lang="zh-CN" altLang="en-US" dirty="0" smtClean="0"/>
              <a:t>命题人增删改查导出</a:t>
            </a:r>
            <a:endParaRPr lang="en-US" altLang="zh-CN" dirty="0" smtClean="0"/>
          </a:p>
          <a:p>
            <a:r>
              <a:rPr lang="en-US" altLang="zh-CN" dirty="0" smtClean="0"/>
              <a:t>——</a:t>
            </a:r>
            <a:r>
              <a:rPr lang="zh-CN" altLang="en-US" dirty="0" smtClean="0"/>
              <a:t>大纲增删改查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6730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整体结构设计并进行任务分配</a:t>
            </a:r>
            <a:endParaRPr lang="en-US" altLang="zh-CN" dirty="0" smtClean="0"/>
          </a:p>
          <a:p>
            <a:r>
              <a:rPr lang="zh-CN" altLang="en-US" dirty="0"/>
              <a:t>进度</a:t>
            </a:r>
            <a:r>
              <a:rPr lang="zh-CN" altLang="en-US" dirty="0" smtClean="0"/>
              <a:t>管理</a:t>
            </a:r>
            <a:endParaRPr lang="en-US" altLang="zh-CN" dirty="0" smtClean="0"/>
          </a:p>
          <a:p>
            <a:r>
              <a:rPr lang="zh-CN" altLang="en-US" dirty="0" smtClean="0"/>
              <a:t>文档与各项任务内容的整合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92901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视差</Template>
  <TotalTime>24</TotalTime>
  <Words>82</Words>
  <Application>Microsoft Office PowerPoint</Application>
  <PresentationFormat>全屏显示(4:3)</PresentationFormat>
  <Paragraphs>21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华文楷体</vt:lpstr>
      <vt:lpstr>Arial</vt:lpstr>
      <vt:lpstr>Corbel</vt:lpstr>
      <vt:lpstr>视差</vt:lpstr>
      <vt:lpstr>专业题库管理系统</vt:lpstr>
      <vt:lpstr>PowerPoint 演示文稿</vt:lpstr>
      <vt:lpstr>PowerPoint 演示文稿</vt:lpstr>
      <vt:lpstr>设计部分类图和整体层次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总结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专业题库管理系统</dc:title>
  <dc:creator>Steven Zhu</dc:creator>
  <cp:lastModifiedBy>Steven Zhu</cp:lastModifiedBy>
  <cp:revision>6</cp:revision>
  <dcterms:created xsi:type="dcterms:W3CDTF">2015-12-05T00:52:31Z</dcterms:created>
  <dcterms:modified xsi:type="dcterms:W3CDTF">2015-12-05T01:19:08Z</dcterms:modified>
</cp:coreProperties>
</file>