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71" r:id="rId11"/>
    <p:sldId id="272" r:id="rId12"/>
    <p:sldId id="273" r:id="rId13"/>
    <p:sldId id="274" r:id="rId14"/>
    <p:sldId id="275" r:id="rId15"/>
    <p:sldId id="277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40F77E-2C0B-4E96-A425-D54601F0411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902030-9C4E-44D2-8349-07909D249171}">
      <dgm:prSet phldrT="[文本]"/>
      <dgm:spPr/>
      <dgm:t>
        <a:bodyPr/>
        <a:lstStyle/>
        <a:p>
          <a:r>
            <a:rPr lang="zh-CN" altLang="en-US" dirty="0" smtClean="0"/>
            <a:t>组卷</a:t>
          </a:r>
          <a:endParaRPr lang="zh-CN" altLang="en-US" dirty="0"/>
        </a:p>
      </dgm:t>
    </dgm:pt>
    <dgm:pt modelId="{356E65D4-931B-470F-9688-5F1F4708C64F}" type="parTrans" cxnId="{0EEA2CB8-4EAA-44EC-9A98-77A9C588D1A7}">
      <dgm:prSet/>
      <dgm:spPr/>
      <dgm:t>
        <a:bodyPr/>
        <a:lstStyle/>
        <a:p>
          <a:endParaRPr lang="zh-CN" altLang="en-US"/>
        </a:p>
      </dgm:t>
    </dgm:pt>
    <dgm:pt modelId="{E4080BF3-285A-45EA-847B-32A7A1E8CA00}" type="sibTrans" cxnId="{0EEA2CB8-4EAA-44EC-9A98-77A9C588D1A7}">
      <dgm:prSet/>
      <dgm:spPr/>
      <dgm:t>
        <a:bodyPr/>
        <a:lstStyle/>
        <a:p>
          <a:endParaRPr lang="zh-CN" altLang="en-US"/>
        </a:p>
      </dgm:t>
    </dgm:pt>
    <dgm:pt modelId="{465D0CF3-3555-4C03-901E-04CFA5F1FF14}">
      <dgm:prSet phldrT="[文本]"/>
      <dgm:spPr/>
      <dgm:t>
        <a:bodyPr/>
        <a:lstStyle/>
        <a:p>
          <a:r>
            <a:rPr lang="zh-CN" altLang="en-US" dirty="0" smtClean="0"/>
            <a:t>手动组卷</a:t>
          </a:r>
          <a:endParaRPr lang="zh-CN" altLang="en-US" dirty="0"/>
        </a:p>
      </dgm:t>
    </dgm:pt>
    <dgm:pt modelId="{139AAC93-E169-4888-86DC-A8DFED0667BF}" type="parTrans" cxnId="{E2F779AB-9163-43AD-9028-E6E5BE08A568}">
      <dgm:prSet/>
      <dgm:spPr/>
      <dgm:t>
        <a:bodyPr/>
        <a:lstStyle/>
        <a:p>
          <a:endParaRPr lang="zh-CN" altLang="en-US"/>
        </a:p>
      </dgm:t>
    </dgm:pt>
    <dgm:pt modelId="{4CCEBD2C-B2E3-4755-BE32-08950DDBFA18}" type="sibTrans" cxnId="{E2F779AB-9163-43AD-9028-E6E5BE08A568}">
      <dgm:prSet/>
      <dgm:spPr/>
      <dgm:t>
        <a:bodyPr/>
        <a:lstStyle/>
        <a:p>
          <a:endParaRPr lang="zh-CN" altLang="en-US"/>
        </a:p>
      </dgm:t>
    </dgm:pt>
    <dgm:pt modelId="{8C09773B-3D56-48FC-B75A-CB82F77B365C}">
      <dgm:prSet phldrT="[文本]"/>
      <dgm:spPr/>
      <dgm:t>
        <a:bodyPr/>
        <a:lstStyle/>
        <a:p>
          <a:r>
            <a:rPr lang="zh-CN" altLang="en-US" dirty="0" smtClean="0"/>
            <a:t>自动组卷</a:t>
          </a:r>
          <a:endParaRPr lang="zh-CN" altLang="en-US" dirty="0"/>
        </a:p>
      </dgm:t>
    </dgm:pt>
    <dgm:pt modelId="{D04E7DB7-4D18-4B98-8ADB-897B1DF3B771}" type="parTrans" cxnId="{1A22999D-131E-469E-8B35-FC4E4AC7874F}">
      <dgm:prSet/>
      <dgm:spPr/>
      <dgm:t>
        <a:bodyPr/>
        <a:lstStyle/>
        <a:p>
          <a:endParaRPr lang="zh-CN" altLang="en-US"/>
        </a:p>
      </dgm:t>
    </dgm:pt>
    <dgm:pt modelId="{DB1B2ACE-22A8-463D-94D7-55671B46E152}" type="sibTrans" cxnId="{1A22999D-131E-469E-8B35-FC4E4AC7874F}">
      <dgm:prSet/>
      <dgm:spPr/>
      <dgm:t>
        <a:bodyPr/>
        <a:lstStyle/>
        <a:p>
          <a:endParaRPr lang="zh-CN" altLang="en-US"/>
        </a:p>
      </dgm:t>
    </dgm:pt>
    <dgm:pt modelId="{2AA525A0-32B7-4749-A575-CD0A20A9807D}">
      <dgm:prSet/>
      <dgm:spPr/>
      <dgm:t>
        <a:bodyPr/>
        <a:lstStyle/>
        <a:p>
          <a:r>
            <a:rPr lang="zh-CN" altLang="en-US" dirty="0" smtClean="0"/>
            <a:t>试卷操作</a:t>
          </a:r>
          <a:endParaRPr lang="zh-CN" altLang="en-US" dirty="0"/>
        </a:p>
      </dgm:t>
    </dgm:pt>
    <dgm:pt modelId="{9C376BA8-BEB1-4616-9D9B-EA4912C1954F}" type="parTrans" cxnId="{E7ED9A4E-3A81-476F-8C5A-C68C290EA2AC}">
      <dgm:prSet/>
      <dgm:spPr/>
      <dgm:t>
        <a:bodyPr/>
        <a:lstStyle/>
        <a:p>
          <a:endParaRPr lang="zh-CN" altLang="en-US"/>
        </a:p>
      </dgm:t>
    </dgm:pt>
    <dgm:pt modelId="{38D590B5-8856-4AFC-A23E-9AD9AB972CFD}" type="sibTrans" cxnId="{E7ED9A4E-3A81-476F-8C5A-C68C290EA2AC}">
      <dgm:prSet/>
      <dgm:spPr/>
      <dgm:t>
        <a:bodyPr/>
        <a:lstStyle/>
        <a:p>
          <a:endParaRPr lang="zh-CN" altLang="en-US"/>
        </a:p>
      </dgm:t>
    </dgm:pt>
    <dgm:pt modelId="{A3CC260E-6C70-4D86-8CC9-C289B421F2BE}">
      <dgm:prSet/>
      <dgm:spPr/>
      <dgm:t>
        <a:bodyPr/>
        <a:lstStyle/>
        <a:p>
          <a:r>
            <a:rPr lang="zh-CN" altLang="en-US" dirty="0" smtClean="0"/>
            <a:t>预览</a:t>
          </a:r>
          <a:endParaRPr lang="zh-CN" altLang="en-US" dirty="0"/>
        </a:p>
      </dgm:t>
    </dgm:pt>
    <dgm:pt modelId="{79789C16-A990-482D-AF0E-AD3CA82B1938}" type="parTrans" cxnId="{06AE06D3-9A65-441C-92DD-9019E25C8C84}">
      <dgm:prSet/>
      <dgm:spPr/>
      <dgm:t>
        <a:bodyPr/>
        <a:lstStyle/>
        <a:p>
          <a:endParaRPr lang="zh-CN" altLang="en-US"/>
        </a:p>
      </dgm:t>
    </dgm:pt>
    <dgm:pt modelId="{2A764BDD-8B4D-49A3-BE3C-2C1C9F60349F}" type="sibTrans" cxnId="{06AE06D3-9A65-441C-92DD-9019E25C8C84}">
      <dgm:prSet/>
      <dgm:spPr/>
      <dgm:t>
        <a:bodyPr/>
        <a:lstStyle/>
        <a:p>
          <a:endParaRPr lang="zh-CN" altLang="en-US"/>
        </a:p>
      </dgm:t>
    </dgm:pt>
    <dgm:pt modelId="{390EB248-21D3-4585-977E-40F245867CBB}">
      <dgm:prSet/>
      <dgm:spPr/>
      <dgm:t>
        <a:bodyPr/>
        <a:lstStyle/>
        <a:p>
          <a:r>
            <a:rPr lang="zh-CN" altLang="en-US" dirty="0" smtClean="0"/>
            <a:t>编辑</a:t>
          </a:r>
          <a:endParaRPr lang="zh-CN" altLang="en-US" dirty="0"/>
        </a:p>
      </dgm:t>
    </dgm:pt>
    <dgm:pt modelId="{77D04B09-497A-466F-A07C-0AB8A8EA9987}" type="parTrans" cxnId="{B95C31F2-E3CA-43D2-A86E-D0AF5921D466}">
      <dgm:prSet/>
      <dgm:spPr/>
      <dgm:t>
        <a:bodyPr/>
        <a:lstStyle/>
        <a:p>
          <a:endParaRPr lang="zh-CN" altLang="en-US"/>
        </a:p>
      </dgm:t>
    </dgm:pt>
    <dgm:pt modelId="{3447B3A8-A24E-4EF1-B19C-E89DA9189E52}" type="sibTrans" cxnId="{B95C31F2-E3CA-43D2-A86E-D0AF5921D466}">
      <dgm:prSet/>
      <dgm:spPr/>
      <dgm:t>
        <a:bodyPr/>
        <a:lstStyle/>
        <a:p>
          <a:endParaRPr lang="zh-CN" altLang="en-US"/>
        </a:p>
      </dgm:t>
    </dgm:pt>
    <dgm:pt modelId="{9D88C62C-106B-4D7B-877B-E9843A749B5D}">
      <dgm:prSet/>
      <dgm:spPr/>
      <dgm:t>
        <a:bodyPr/>
        <a:lstStyle/>
        <a:p>
          <a:r>
            <a:rPr lang="zh-CN" altLang="en-US" dirty="0" smtClean="0"/>
            <a:t>打印</a:t>
          </a:r>
          <a:endParaRPr lang="zh-CN" altLang="en-US" dirty="0"/>
        </a:p>
      </dgm:t>
    </dgm:pt>
    <dgm:pt modelId="{AD8607AF-F183-4A1B-876A-0D288FBD27F7}" type="parTrans" cxnId="{20D32BBF-7657-4AAB-81B4-01205766A690}">
      <dgm:prSet/>
      <dgm:spPr/>
      <dgm:t>
        <a:bodyPr/>
        <a:lstStyle/>
        <a:p>
          <a:endParaRPr lang="zh-CN" altLang="en-US"/>
        </a:p>
      </dgm:t>
    </dgm:pt>
    <dgm:pt modelId="{952387EC-8BA1-4936-9D85-581C1C2CD85D}" type="sibTrans" cxnId="{20D32BBF-7657-4AAB-81B4-01205766A690}">
      <dgm:prSet/>
      <dgm:spPr/>
      <dgm:t>
        <a:bodyPr/>
        <a:lstStyle/>
        <a:p>
          <a:endParaRPr lang="zh-CN" altLang="en-US"/>
        </a:p>
      </dgm:t>
    </dgm:pt>
    <dgm:pt modelId="{48C5CC9B-C902-49DD-B88E-E7F9F9004133}" type="pres">
      <dgm:prSet presAssocID="{A540F77E-2C0B-4E96-A425-D54601F0411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EED8DA8-18FC-4604-86CE-5C642E9F4249}" type="pres">
      <dgm:prSet presAssocID="{F9902030-9C4E-44D2-8349-07909D249171}" presName="thickLine" presStyleLbl="alignNode1" presStyleIdx="0" presStyleCnt="2"/>
      <dgm:spPr/>
    </dgm:pt>
    <dgm:pt modelId="{79189733-9351-499F-B4CB-1C441FC6160F}" type="pres">
      <dgm:prSet presAssocID="{F9902030-9C4E-44D2-8349-07909D249171}" presName="horz1" presStyleCnt="0"/>
      <dgm:spPr/>
    </dgm:pt>
    <dgm:pt modelId="{F022316C-0654-4C70-BF61-7D1B29C4D083}" type="pres">
      <dgm:prSet presAssocID="{F9902030-9C4E-44D2-8349-07909D249171}" presName="tx1" presStyleLbl="revTx" presStyleIdx="0" presStyleCnt="7"/>
      <dgm:spPr/>
      <dgm:t>
        <a:bodyPr/>
        <a:lstStyle/>
        <a:p>
          <a:endParaRPr lang="zh-CN" altLang="en-US"/>
        </a:p>
      </dgm:t>
    </dgm:pt>
    <dgm:pt modelId="{40F75304-01AA-43A5-A290-34EE18B23466}" type="pres">
      <dgm:prSet presAssocID="{F9902030-9C4E-44D2-8349-07909D249171}" presName="vert1" presStyleCnt="0"/>
      <dgm:spPr/>
    </dgm:pt>
    <dgm:pt modelId="{CC4F5EA9-ED9C-4EBF-BE3D-0E6AF1CEC3FC}" type="pres">
      <dgm:prSet presAssocID="{465D0CF3-3555-4C03-901E-04CFA5F1FF14}" presName="vertSpace2a" presStyleCnt="0"/>
      <dgm:spPr/>
    </dgm:pt>
    <dgm:pt modelId="{D57F30A7-929A-422F-B607-D706DF273B95}" type="pres">
      <dgm:prSet presAssocID="{465D0CF3-3555-4C03-901E-04CFA5F1FF14}" presName="horz2" presStyleCnt="0"/>
      <dgm:spPr/>
    </dgm:pt>
    <dgm:pt modelId="{BF7A95E0-F805-46A4-8EC6-87F046796852}" type="pres">
      <dgm:prSet presAssocID="{465D0CF3-3555-4C03-901E-04CFA5F1FF14}" presName="horzSpace2" presStyleCnt="0"/>
      <dgm:spPr/>
    </dgm:pt>
    <dgm:pt modelId="{EE323148-D81D-45A9-AA9B-8C93061DE9BC}" type="pres">
      <dgm:prSet presAssocID="{465D0CF3-3555-4C03-901E-04CFA5F1FF14}" presName="tx2" presStyleLbl="revTx" presStyleIdx="1" presStyleCnt="7"/>
      <dgm:spPr/>
      <dgm:t>
        <a:bodyPr/>
        <a:lstStyle/>
        <a:p>
          <a:endParaRPr lang="zh-CN" altLang="en-US"/>
        </a:p>
      </dgm:t>
    </dgm:pt>
    <dgm:pt modelId="{1D11F794-DC18-472C-B0CB-CA2D1B8E1B3F}" type="pres">
      <dgm:prSet presAssocID="{465D0CF3-3555-4C03-901E-04CFA5F1FF14}" presName="vert2" presStyleCnt="0"/>
      <dgm:spPr/>
    </dgm:pt>
    <dgm:pt modelId="{F91D7465-07CE-4591-8CC9-8879B28E29C2}" type="pres">
      <dgm:prSet presAssocID="{465D0CF3-3555-4C03-901E-04CFA5F1FF14}" presName="thinLine2b" presStyleLbl="callout" presStyleIdx="0" presStyleCnt="5"/>
      <dgm:spPr/>
    </dgm:pt>
    <dgm:pt modelId="{E33B46FE-ECB6-430E-B581-BCA59FAC4350}" type="pres">
      <dgm:prSet presAssocID="{465D0CF3-3555-4C03-901E-04CFA5F1FF14}" presName="vertSpace2b" presStyleCnt="0"/>
      <dgm:spPr/>
    </dgm:pt>
    <dgm:pt modelId="{5ECE2820-D7CE-459E-ABB9-9A377FD84377}" type="pres">
      <dgm:prSet presAssocID="{8C09773B-3D56-48FC-B75A-CB82F77B365C}" presName="horz2" presStyleCnt="0"/>
      <dgm:spPr/>
    </dgm:pt>
    <dgm:pt modelId="{827E6E3E-05EF-4F96-86BE-B24A4A92553F}" type="pres">
      <dgm:prSet presAssocID="{8C09773B-3D56-48FC-B75A-CB82F77B365C}" presName="horzSpace2" presStyleCnt="0"/>
      <dgm:spPr/>
    </dgm:pt>
    <dgm:pt modelId="{C98C7A7A-1331-4273-B049-0FCF86C72126}" type="pres">
      <dgm:prSet presAssocID="{8C09773B-3D56-48FC-B75A-CB82F77B365C}" presName="tx2" presStyleLbl="revTx" presStyleIdx="2" presStyleCnt="7"/>
      <dgm:spPr/>
      <dgm:t>
        <a:bodyPr/>
        <a:lstStyle/>
        <a:p>
          <a:endParaRPr lang="zh-CN" altLang="en-US"/>
        </a:p>
      </dgm:t>
    </dgm:pt>
    <dgm:pt modelId="{B99384C7-45E5-43B0-A648-1F7D37DDD679}" type="pres">
      <dgm:prSet presAssocID="{8C09773B-3D56-48FC-B75A-CB82F77B365C}" presName="vert2" presStyleCnt="0"/>
      <dgm:spPr/>
    </dgm:pt>
    <dgm:pt modelId="{9C32684C-9138-4D1C-8859-2F51B210B60C}" type="pres">
      <dgm:prSet presAssocID="{8C09773B-3D56-48FC-B75A-CB82F77B365C}" presName="thinLine2b" presStyleLbl="callout" presStyleIdx="1" presStyleCnt="5"/>
      <dgm:spPr/>
    </dgm:pt>
    <dgm:pt modelId="{3EA97777-1B83-4B85-B864-3863BFC5A935}" type="pres">
      <dgm:prSet presAssocID="{8C09773B-3D56-48FC-B75A-CB82F77B365C}" presName="vertSpace2b" presStyleCnt="0"/>
      <dgm:spPr/>
    </dgm:pt>
    <dgm:pt modelId="{6646F998-0BE1-479A-8C25-63DBD4807348}" type="pres">
      <dgm:prSet presAssocID="{2AA525A0-32B7-4749-A575-CD0A20A9807D}" presName="thickLine" presStyleLbl="alignNode1" presStyleIdx="1" presStyleCnt="2"/>
      <dgm:spPr/>
    </dgm:pt>
    <dgm:pt modelId="{8FD0ACB8-8E8D-4D3B-BAC0-1E2F8D89B6E4}" type="pres">
      <dgm:prSet presAssocID="{2AA525A0-32B7-4749-A575-CD0A20A9807D}" presName="horz1" presStyleCnt="0"/>
      <dgm:spPr/>
    </dgm:pt>
    <dgm:pt modelId="{0A7B74FD-AA60-40AD-A51D-276FA4D4DC63}" type="pres">
      <dgm:prSet presAssocID="{2AA525A0-32B7-4749-A575-CD0A20A9807D}" presName="tx1" presStyleLbl="revTx" presStyleIdx="3" presStyleCnt="7"/>
      <dgm:spPr/>
      <dgm:t>
        <a:bodyPr/>
        <a:lstStyle/>
        <a:p>
          <a:endParaRPr lang="zh-CN" altLang="en-US"/>
        </a:p>
      </dgm:t>
    </dgm:pt>
    <dgm:pt modelId="{279CC98A-D8DC-440A-A775-2399533994E5}" type="pres">
      <dgm:prSet presAssocID="{2AA525A0-32B7-4749-A575-CD0A20A9807D}" presName="vert1" presStyleCnt="0"/>
      <dgm:spPr/>
    </dgm:pt>
    <dgm:pt modelId="{AECFD7C7-460E-430A-A956-40EEE1BC914E}" type="pres">
      <dgm:prSet presAssocID="{A3CC260E-6C70-4D86-8CC9-C289B421F2BE}" presName="vertSpace2a" presStyleCnt="0"/>
      <dgm:spPr/>
    </dgm:pt>
    <dgm:pt modelId="{D9221EC5-4253-48B1-BBEC-24D7169E4431}" type="pres">
      <dgm:prSet presAssocID="{A3CC260E-6C70-4D86-8CC9-C289B421F2BE}" presName="horz2" presStyleCnt="0"/>
      <dgm:spPr/>
    </dgm:pt>
    <dgm:pt modelId="{F6AB4BFF-4EEF-4926-904C-06A9F344C172}" type="pres">
      <dgm:prSet presAssocID="{A3CC260E-6C70-4D86-8CC9-C289B421F2BE}" presName="horzSpace2" presStyleCnt="0"/>
      <dgm:spPr/>
    </dgm:pt>
    <dgm:pt modelId="{9799BF83-5C8D-4B67-BA07-02AB235C672A}" type="pres">
      <dgm:prSet presAssocID="{A3CC260E-6C70-4D86-8CC9-C289B421F2BE}" presName="tx2" presStyleLbl="revTx" presStyleIdx="4" presStyleCnt="7"/>
      <dgm:spPr/>
      <dgm:t>
        <a:bodyPr/>
        <a:lstStyle/>
        <a:p>
          <a:endParaRPr lang="zh-CN" altLang="en-US"/>
        </a:p>
      </dgm:t>
    </dgm:pt>
    <dgm:pt modelId="{8317B395-01D5-4B57-8BD7-29D234E21AAE}" type="pres">
      <dgm:prSet presAssocID="{A3CC260E-6C70-4D86-8CC9-C289B421F2BE}" presName="vert2" presStyleCnt="0"/>
      <dgm:spPr/>
    </dgm:pt>
    <dgm:pt modelId="{081909F8-7B80-46FB-88BE-9DC951B40706}" type="pres">
      <dgm:prSet presAssocID="{A3CC260E-6C70-4D86-8CC9-C289B421F2BE}" presName="thinLine2b" presStyleLbl="callout" presStyleIdx="2" presStyleCnt="5"/>
      <dgm:spPr/>
    </dgm:pt>
    <dgm:pt modelId="{585083A8-7AC0-42FB-BCE4-694F87F44B6D}" type="pres">
      <dgm:prSet presAssocID="{A3CC260E-6C70-4D86-8CC9-C289B421F2BE}" presName="vertSpace2b" presStyleCnt="0"/>
      <dgm:spPr/>
    </dgm:pt>
    <dgm:pt modelId="{8C975524-91BA-491C-8F56-DC2E0F590CF1}" type="pres">
      <dgm:prSet presAssocID="{390EB248-21D3-4585-977E-40F245867CBB}" presName="horz2" presStyleCnt="0"/>
      <dgm:spPr/>
    </dgm:pt>
    <dgm:pt modelId="{4EB6AA56-8126-4855-B329-557DF9C59705}" type="pres">
      <dgm:prSet presAssocID="{390EB248-21D3-4585-977E-40F245867CBB}" presName="horzSpace2" presStyleCnt="0"/>
      <dgm:spPr/>
    </dgm:pt>
    <dgm:pt modelId="{0233C4B1-4A7B-4D98-927D-C1B3761DA643}" type="pres">
      <dgm:prSet presAssocID="{390EB248-21D3-4585-977E-40F245867CBB}" presName="tx2" presStyleLbl="revTx" presStyleIdx="5" presStyleCnt="7"/>
      <dgm:spPr/>
      <dgm:t>
        <a:bodyPr/>
        <a:lstStyle/>
        <a:p>
          <a:endParaRPr lang="zh-CN" altLang="en-US"/>
        </a:p>
      </dgm:t>
    </dgm:pt>
    <dgm:pt modelId="{E99BFB24-1CF0-4801-99D5-47CD5C88684B}" type="pres">
      <dgm:prSet presAssocID="{390EB248-21D3-4585-977E-40F245867CBB}" presName="vert2" presStyleCnt="0"/>
      <dgm:spPr/>
    </dgm:pt>
    <dgm:pt modelId="{0B0EF791-05AE-45DF-B00A-B7CE47364552}" type="pres">
      <dgm:prSet presAssocID="{390EB248-21D3-4585-977E-40F245867CBB}" presName="thinLine2b" presStyleLbl="callout" presStyleIdx="3" presStyleCnt="5"/>
      <dgm:spPr/>
    </dgm:pt>
    <dgm:pt modelId="{C6FA6DD6-59EB-4092-82DA-3C6A54628925}" type="pres">
      <dgm:prSet presAssocID="{390EB248-21D3-4585-977E-40F245867CBB}" presName="vertSpace2b" presStyleCnt="0"/>
      <dgm:spPr/>
    </dgm:pt>
    <dgm:pt modelId="{9255DA98-8E43-486D-AAFE-2A63D4BD25E0}" type="pres">
      <dgm:prSet presAssocID="{9D88C62C-106B-4D7B-877B-E9843A749B5D}" presName="horz2" presStyleCnt="0"/>
      <dgm:spPr/>
    </dgm:pt>
    <dgm:pt modelId="{1223FF36-B57E-4AD3-A257-346D26004D93}" type="pres">
      <dgm:prSet presAssocID="{9D88C62C-106B-4D7B-877B-E9843A749B5D}" presName="horzSpace2" presStyleCnt="0"/>
      <dgm:spPr/>
    </dgm:pt>
    <dgm:pt modelId="{4B449A72-D2E0-4077-8A37-395EDA11122B}" type="pres">
      <dgm:prSet presAssocID="{9D88C62C-106B-4D7B-877B-E9843A749B5D}" presName="tx2" presStyleLbl="revTx" presStyleIdx="6" presStyleCnt="7"/>
      <dgm:spPr/>
      <dgm:t>
        <a:bodyPr/>
        <a:lstStyle/>
        <a:p>
          <a:endParaRPr lang="zh-CN" altLang="en-US"/>
        </a:p>
      </dgm:t>
    </dgm:pt>
    <dgm:pt modelId="{CA1862C5-74A4-4064-B2EE-CB4192FD6B96}" type="pres">
      <dgm:prSet presAssocID="{9D88C62C-106B-4D7B-877B-E9843A749B5D}" presName="vert2" presStyleCnt="0"/>
      <dgm:spPr/>
    </dgm:pt>
    <dgm:pt modelId="{F21AA5E7-A0D2-459B-94EE-8791A568D573}" type="pres">
      <dgm:prSet presAssocID="{9D88C62C-106B-4D7B-877B-E9843A749B5D}" presName="thinLine2b" presStyleLbl="callout" presStyleIdx="4" presStyleCnt="5"/>
      <dgm:spPr/>
    </dgm:pt>
    <dgm:pt modelId="{DE48262C-6C0C-497B-96D2-114F6D6A26A8}" type="pres">
      <dgm:prSet presAssocID="{9D88C62C-106B-4D7B-877B-E9843A749B5D}" presName="vertSpace2b" presStyleCnt="0"/>
      <dgm:spPr/>
    </dgm:pt>
  </dgm:ptLst>
  <dgm:cxnLst>
    <dgm:cxn modelId="{62885696-EFD6-411F-BD44-098068DC5F54}" type="presOf" srcId="{390EB248-21D3-4585-977E-40F245867CBB}" destId="{0233C4B1-4A7B-4D98-927D-C1B3761DA643}" srcOrd="0" destOrd="0" presId="urn:microsoft.com/office/officeart/2008/layout/LinedList"/>
    <dgm:cxn modelId="{7ED3269B-CF98-4CD1-A1AE-06FC243B5556}" type="presOf" srcId="{465D0CF3-3555-4C03-901E-04CFA5F1FF14}" destId="{EE323148-D81D-45A9-AA9B-8C93061DE9BC}" srcOrd="0" destOrd="0" presId="urn:microsoft.com/office/officeart/2008/layout/LinedList"/>
    <dgm:cxn modelId="{E7ED9A4E-3A81-476F-8C5A-C68C290EA2AC}" srcId="{A540F77E-2C0B-4E96-A425-D54601F04111}" destId="{2AA525A0-32B7-4749-A575-CD0A20A9807D}" srcOrd="1" destOrd="0" parTransId="{9C376BA8-BEB1-4616-9D9B-EA4912C1954F}" sibTransId="{38D590B5-8856-4AFC-A23E-9AD9AB972CFD}"/>
    <dgm:cxn modelId="{B95C31F2-E3CA-43D2-A86E-D0AF5921D466}" srcId="{2AA525A0-32B7-4749-A575-CD0A20A9807D}" destId="{390EB248-21D3-4585-977E-40F245867CBB}" srcOrd="1" destOrd="0" parTransId="{77D04B09-497A-466F-A07C-0AB8A8EA9987}" sibTransId="{3447B3A8-A24E-4EF1-B19C-E89DA9189E52}"/>
    <dgm:cxn modelId="{0AFC955D-6830-415C-9D1C-D92FAB216516}" type="presOf" srcId="{2AA525A0-32B7-4749-A575-CD0A20A9807D}" destId="{0A7B74FD-AA60-40AD-A51D-276FA4D4DC63}" srcOrd="0" destOrd="0" presId="urn:microsoft.com/office/officeart/2008/layout/LinedList"/>
    <dgm:cxn modelId="{5811D775-8348-46F6-AB23-B6FDD349E2AC}" type="presOf" srcId="{F9902030-9C4E-44D2-8349-07909D249171}" destId="{F022316C-0654-4C70-BF61-7D1B29C4D083}" srcOrd="0" destOrd="0" presId="urn:microsoft.com/office/officeart/2008/layout/LinedList"/>
    <dgm:cxn modelId="{1A22999D-131E-469E-8B35-FC4E4AC7874F}" srcId="{F9902030-9C4E-44D2-8349-07909D249171}" destId="{8C09773B-3D56-48FC-B75A-CB82F77B365C}" srcOrd="1" destOrd="0" parTransId="{D04E7DB7-4D18-4B98-8ADB-897B1DF3B771}" sibTransId="{DB1B2ACE-22A8-463D-94D7-55671B46E152}"/>
    <dgm:cxn modelId="{0EEA2CB8-4EAA-44EC-9A98-77A9C588D1A7}" srcId="{A540F77E-2C0B-4E96-A425-D54601F04111}" destId="{F9902030-9C4E-44D2-8349-07909D249171}" srcOrd="0" destOrd="0" parTransId="{356E65D4-931B-470F-9688-5F1F4708C64F}" sibTransId="{E4080BF3-285A-45EA-847B-32A7A1E8CA00}"/>
    <dgm:cxn modelId="{5415712E-D365-47AC-94DC-F1B0C4716C0A}" type="presOf" srcId="{A540F77E-2C0B-4E96-A425-D54601F04111}" destId="{48C5CC9B-C902-49DD-B88E-E7F9F9004133}" srcOrd="0" destOrd="0" presId="urn:microsoft.com/office/officeart/2008/layout/LinedList"/>
    <dgm:cxn modelId="{10410B9D-6F2C-4F57-9591-35FCA04E7E1D}" type="presOf" srcId="{A3CC260E-6C70-4D86-8CC9-C289B421F2BE}" destId="{9799BF83-5C8D-4B67-BA07-02AB235C672A}" srcOrd="0" destOrd="0" presId="urn:microsoft.com/office/officeart/2008/layout/LinedList"/>
    <dgm:cxn modelId="{EE134CAE-3CB5-4930-8BEB-CEB44649BE8C}" type="presOf" srcId="{9D88C62C-106B-4D7B-877B-E9843A749B5D}" destId="{4B449A72-D2E0-4077-8A37-395EDA11122B}" srcOrd="0" destOrd="0" presId="urn:microsoft.com/office/officeart/2008/layout/LinedList"/>
    <dgm:cxn modelId="{E2F779AB-9163-43AD-9028-E6E5BE08A568}" srcId="{F9902030-9C4E-44D2-8349-07909D249171}" destId="{465D0CF3-3555-4C03-901E-04CFA5F1FF14}" srcOrd="0" destOrd="0" parTransId="{139AAC93-E169-4888-86DC-A8DFED0667BF}" sibTransId="{4CCEBD2C-B2E3-4755-BE32-08950DDBFA18}"/>
    <dgm:cxn modelId="{20D32BBF-7657-4AAB-81B4-01205766A690}" srcId="{2AA525A0-32B7-4749-A575-CD0A20A9807D}" destId="{9D88C62C-106B-4D7B-877B-E9843A749B5D}" srcOrd="2" destOrd="0" parTransId="{AD8607AF-F183-4A1B-876A-0D288FBD27F7}" sibTransId="{952387EC-8BA1-4936-9D85-581C1C2CD85D}"/>
    <dgm:cxn modelId="{06AE06D3-9A65-441C-92DD-9019E25C8C84}" srcId="{2AA525A0-32B7-4749-A575-CD0A20A9807D}" destId="{A3CC260E-6C70-4D86-8CC9-C289B421F2BE}" srcOrd="0" destOrd="0" parTransId="{79789C16-A990-482D-AF0E-AD3CA82B1938}" sibTransId="{2A764BDD-8B4D-49A3-BE3C-2C1C9F60349F}"/>
    <dgm:cxn modelId="{F924CD40-DE59-4E3E-894D-C9E87013DF4E}" type="presOf" srcId="{8C09773B-3D56-48FC-B75A-CB82F77B365C}" destId="{C98C7A7A-1331-4273-B049-0FCF86C72126}" srcOrd="0" destOrd="0" presId="urn:microsoft.com/office/officeart/2008/layout/LinedList"/>
    <dgm:cxn modelId="{F675A207-5901-4478-8ED9-B04E1796532B}" type="presParOf" srcId="{48C5CC9B-C902-49DD-B88E-E7F9F9004133}" destId="{BEED8DA8-18FC-4604-86CE-5C642E9F4249}" srcOrd="0" destOrd="0" presId="urn:microsoft.com/office/officeart/2008/layout/LinedList"/>
    <dgm:cxn modelId="{C7F5D754-72FF-4E5F-A062-9B7A07EAD0DF}" type="presParOf" srcId="{48C5CC9B-C902-49DD-B88E-E7F9F9004133}" destId="{79189733-9351-499F-B4CB-1C441FC6160F}" srcOrd="1" destOrd="0" presId="urn:microsoft.com/office/officeart/2008/layout/LinedList"/>
    <dgm:cxn modelId="{E9E3DEFE-31E5-4297-BC76-FFF23F4CF447}" type="presParOf" srcId="{79189733-9351-499F-B4CB-1C441FC6160F}" destId="{F022316C-0654-4C70-BF61-7D1B29C4D083}" srcOrd="0" destOrd="0" presId="urn:microsoft.com/office/officeart/2008/layout/LinedList"/>
    <dgm:cxn modelId="{28012E48-0B49-4835-9503-DB1072C00462}" type="presParOf" srcId="{79189733-9351-499F-B4CB-1C441FC6160F}" destId="{40F75304-01AA-43A5-A290-34EE18B23466}" srcOrd="1" destOrd="0" presId="urn:microsoft.com/office/officeart/2008/layout/LinedList"/>
    <dgm:cxn modelId="{97FAAE92-DA8E-450D-814C-27534DA2B2F9}" type="presParOf" srcId="{40F75304-01AA-43A5-A290-34EE18B23466}" destId="{CC4F5EA9-ED9C-4EBF-BE3D-0E6AF1CEC3FC}" srcOrd="0" destOrd="0" presId="urn:microsoft.com/office/officeart/2008/layout/LinedList"/>
    <dgm:cxn modelId="{31AE0987-296D-4F50-BD09-CEA0F3388076}" type="presParOf" srcId="{40F75304-01AA-43A5-A290-34EE18B23466}" destId="{D57F30A7-929A-422F-B607-D706DF273B95}" srcOrd="1" destOrd="0" presId="urn:microsoft.com/office/officeart/2008/layout/LinedList"/>
    <dgm:cxn modelId="{757DF3D7-AB32-49F2-AEB0-DC7CCE19B629}" type="presParOf" srcId="{D57F30A7-929A-422F-B607-D706DF273B95}" destId="{BF7A95E0-F805-46A4-8EC6-87F046796852}" srcOrd="0" destOrd="0" presId="urn:microsoft.com/office/officeart/2008/layout/LinedList"/>
    <dgm:cxn modelId="{1134E8BB-179F-441A-902A-863745720E85}" type="presParOf" srcId="{D57F30A7-929A-422F-B607-D706DF273B95}" destId="{EE323148-D81D-45A9-AA9B-8C93061DE9BC}" srcOrd="1" destOrd="0" presId="urn:microsoft.com/office/officeart/2008/layout/LinedList"/>
    <dgm:cxn modelId="{13317AA0-E8F4-4AA3-A215-B6383522600D}" type="presParOf" srcId="{D57F30A7-929A-422F-B607-D706DF273B95}" destId="{1D11F794-DC18-472C-B0CB-CA2D1B8E1B3F}" srcOrd="2" destOrd="0" presId="urn:microsoft.com/office/officeart/2008/layout/LinedList"/>
    <dgm:cxn modelId="{449733D5-5241-41BD-8AD0-FC750FED88AB}" type="presParOf" srcId="{40F75304-01AA-43A5-A290-34EE18B23466}" destId="{F91D7465-07CE-4591-8CC9-8879B28E29C2}" srcOrd="2" destOrd="0" presId="urn:microsoft.com/office/officeart/2008/layout/LinedList"/>
    <dgm:cxn modelId="{C26829B1-F982-40DD-A277-02C8860E6F64}" type="presParOf" srcId="{40F75304-01AA-43A5-A290-34EE18B23466}" destId="{E33B46FE-ECB6-430E-B581-BCA59FAC4350}" srcOrd="3" destOrd="0" presId="urn:microsoft.com/office/officeart/2008/layout/LinedList"/>
    <dgm:cxn modelId="{DAED314D-48A1-4303-A541-84B1C6DAA02C}" type="presParOf" srcId="{40F75304-01AA-43A5-A290-34EE18B23466}" destId="{5ECE2820-D7CE-459E-ABB9-9A377FD84377}" srcOrd="4" destOrd="0" presId="urn:microsoft.com/office/officeart/2008/layout/LinedList"/>
    <dgm:cxn modelId="{42A908C6-AECF-47A0-9BF8-DE3C692CA36D}" type="presParOf" srcId="{5ECE2820-D7CE-459E-ABB9-9A377FD84377}" destId="{827E6E3E-05EF-4F96-86BE-B24A4A92553F}" srcOrd="0" destOrd="0" presId="urn:microsoft.com/office/officeart/2008/layout/LinedList"/>
    <dgm:cxn modelId="{03722638-8426-48DC-80E5-6F90D0BC377E}" type="presParOf" srcId="{5ECE2820-D7CE-459E-ABB9-9A377FD84377}" destId="{C98C7A7A-1331-4273-B049-0FCF86C72126}" srcOrd="1" destOrd="0" presId="urn:microsoft.com/office/officeart/2008/layout/LinedList"/>
    <dgm:cxn modelId="{A516BE27-AB17-40C6-9882-2C595E6147D5}" type="presParOf" srcId="{5ECE2820-D7CE-459E-ABB9-9A377FD84377}" destId="{B99384C7-45E5-43B0-A648-1F7D37DDD679}" srcOrd="2" destOrd="0" presId="urn:microsoft.com/office/officeart/2008/layout/LinedList"/>
    <dgm:cxn modelId="{CC69D2EB-A62A-4CBB-B6A4-566BDCAE56E3}" type="presParOf" srcId="{40F75304-01AA-43A5-A290-34EE18B23466}" destId="{9C32684C-9138-4D1C-8859-2F51B210B60C}" srcOrd="5" destOrd="0" presId="urn:microsoft.com/office/officeart/2008/layout/LinedList"/>
    <dgm:cxn modelId="{215D46A8-A56B-4169-8D36-86114F2988E7}" type="presParOf" srcId="{40F75304-01AA-43A5-A290-34EE18B23466}" destId="{3EA97777-1B83-4B85-B864-3863BFC5A935}" srcOrd="6" destOrd="0" presId="urn:microsoft.com/office/officeart/2008/layout/LinedList"/>
    <dgm:cxn modelId="{782EE6D6-DD13-4CDE-A9C9-557A988A3E66}" type="presParOf" srcId="{48C5CC9B-C902-49DD-B88E-E7F9F9004133}" destId="{6646F998-0BE1-479A-8C25-63DBD4807348}" srcOrd="2" destOrd="0" presId="urn:microsoft.com/office/officeart/2008/layout/LinedList"/>
    <dgm:cxn modelId="{DAFF126D-5844-42EF-AF5A-062BE1CF93CB}" type="presParOf" srcId="{48C5CC9B-C902-49DD-B88E-E7F9F9004133}" destId="{8FD0ACB8-8E8D-4D3B-BAC0-1E2F8D89B6E4}" srcOrd="3" destOrd="0" presId="urn:microsoft.com/office/officeart/2008/layout/LinedList"/>
    <dgm:cxn modelId="{7B9E1CB1-30C4-421F-B6A8-E77EAFDA85CE}" type="presParOf" srcId="{8FD0ACB8-8E8D-4D3B-BAC0-1E2F8D89B6E4}" destId="{0A7B74FD-AA60-40AD-A51D-276FA4D4DC63}" srcOrd="0" destOrd="0" presId="urn:microsoft.com/office/officeart/2008/layout/LinedList"/>
    <dgm:cxn modelId="{D8D0D3F1-C431-4891-918E-E5C0E83B24D8}" type="presParOf" srcId="{8FD0ACB8-8E8D-4D3B-BAC0-1E2F8D89B6E4}" destId="{279CC98A-D8DC-440A-A775-2399533994E5}" srcOrd="1" destOrd="0" presId="urn:microsoft.com/office/officeart/2008/layout/LinedList"/>
    <dgm:cxn modelId="{098969E6-FA78-4E8E-8FF1-C80BFFA5714E}" type="presParOf" srcId="{279CC98A-D8DC-440A-A775-2399533994E5}" destId="{AECFD7C7-460E-430A-A956-40EEE1BC914E}" srcOrd="0" destOrd="0" presId="urn:microsoft.com/office/officeart/2008/layout/LinedList"/>
    <dgm:cxn modelId="{AF192708-2934-4208-90EF-0104B25CAB0F}" type="presParOf" srcId="{279CC98A-D8DC-440A-A775-2399533994E5}" destId="{D9221EC5-4253-48B1-BBEC-24D7169E4431}" srcOrd="1" destOrd="0" presId="urn:microsoft.com/office/officeart/2008/layout/LinedList"/>
    <dgm:cxn modelId="{A4085452-61F3-4457-8A47-AB7EA514F1ED}" type="presParOf" srcId="{D9221EC5-4253-48B1-BBEC-24D7169E4431}" destId="{F6AB4BFF-4EEF-4926-904C-06A9F344C172}" srcOrd="0" destOrd="0" presId="urn:microsoft.com/office/officeart/2008/layout/LinedList"/>
    <dgm:cxn modelId="{B54640EC-4702-4D5D-BC4D-61903653285E}" type="presParOf" srcId="{D9221EC5-4253-48B1-BBEC-24D7169E4431}" destId="{9799BF83-5C8D-4B67-BA07-02AB235C672A}" srcOrd="1" destOrd="0" presId="urn:microsoft.com/office/officeart/2008/layout/LinedList"/>
    <dgm:cxn modelId="{84801A41-9611-41CD-8ED3-5B7CBBC261EF}" type="presParOf" srcId="{D9221EC5-4253-48B1-BBEC-24D7169E4431}" destId="{8317B395-01D5-4B57-8BD7-29D234E21AAE}" srcOrd="2" destOrd="0" presId="urn:microsoft.com/office/officeart/2008/layout/LinedList"/>
    <dgm:cxn modelId="{7A1F9C2B-840D-4E12-BF72-9CE5F0671C25}" type="presParOf" srcId="{279CC98A-D8DC-440A-A775-2399533994E5}" destId="{081909F8-7B80-46FB-88BE-9DC951B40706}" srcOrd="2" destOrd="0" presId="urn:microsoft.com/office/officeart/2008/layout/LinedList"/>
    <dgm:cxn modelId="{E2D39CCF-9E77-4C27-AE43-6F65FD7B83FE}" type="presParOf" srcId="{279CC98A-D8DC-440A-A775-2399533994E5}" destId="{585083A8-7AC0-42FB-BCE4-694F87F44B6D}" srcOrd="3" destOrd="0" presId="urn:microsoft.com/office/officeart/2008/layout/LinedList"/>
    <dgm:cxn modelId="{F61A88E0-8B0A-460A-B11A-19D43A5EE143}" type="presParOf" srcId="{279CC98A-D8DC-440A-A775-2399533994E5}" destId="{8C975524-91BA-491C-8F56-DC2E0F590CF1}" srcOrd="4" destOrd="0" presId="urn:microsoft.com/office/officeart/2008/layout/LinedList"/>
    <dgm:cxn modelId="{8C909047-B6C4-4100-A3C6-43A1AA2C3E65}" type="presParOf" srcId="{8C975524-91BA-491C-8F56-DC2E0F590CF1}" destId="{4EB6AA56-8126-4855-B329-557DF9C59705}" srcOrd="0" destOrd="0" presId="urn:microsoft.com/office/officeart/2008/layout/LinedList"/>
    <dgm:cxn modelId="{03BB2287-3DE0-48DA-89B3-E28842E6419F}" type="presParOf" srcId="{8C975524-91BA-491C-8F56-DC2E0F590CF1}" destId="{0233C4B1-4A7B-4D98-927D-C1B3761DA643}" srcOrd="1" destOrd="0" presId="urn:microsoft.com/office/officeart/2008/layout/LinedList"/>
    <dgm:cxn modelId="{1CC7BB5F-0199-4BD4-A4B5-4CCAEC49A855}" type="presParOf" srcId="{8C975524-91BA-491C-8F56-DC2E0F590CF1}" destId="{E99BFB24-1CF0-4801-99D5-47CD5C88684B}" srcOrd="2" destOrd="0" presId="urn:microsoft.com/office/officeart/2008/layout/LinedList"/>
    <dgm:cxn modelId="{900828C7-9855-4DB4-B944-74551E4D6F1C}" type="presParOf" srcId="{279CC98A-D8DC-440A-A775-2399533994E5}" destId="{0B0EF791-05AE-45DF-B00A-B7CE47364552}" srcOrd="5" destOrd="0" presId="urn:microsoft.com/office/officeart/2008/layout/LinedList"/>
    <dgm:cxn modelId="{217AA45E-2F3F-4DF9-999D-51C37B75BBF9}" type="presParOf" srcId="{279CC98A-D8DC-440A-A775-2399533994E5}" destId="{C6FA6DD6-59EB-4092-82DA-3C6A54628925}" srcOrd="6" destOrd="0" presId="urn:microsoft.com/office/officeart/2008/layout/LinedList"/>
    <dgm:cxn modelId="{273EE710-16DE-42AA-BFFE-4142EDD1986D}" type="presParOf" srcId="{279CC98A-D8DC-440A-A775-2399533994E5}" destId="{9255DA98-8E43-486D-AAFE-2A63D4BD25E0}" srcOrd="7" destOrd="0" presId="urn:microsoft.com/office/officeart/2008/layout/LinedList"/>
    <dgm:cxn modelId="{EAF5ADE8-477F-44F5-B4A2-B716595C1206}" type="presParOf" srcId="{9255DA98-8E43-486D-AAFE-2A63D4BD25E0}" destId="{1223FF36-B57E-4AD3-A257-346D26004D93}" srcOrd="0" destOrd="0" presId="urn:microsoft.com/office/officeart/2008/layout/LinedList"/>
    <dgm:cxn modelId="{BFD94272-39D5-41B7-BD12-93F44E29661B}" type="presParOf" srcId="{9255DA98-8E43-486D-AAFE-2A63D4BD25E0}" destId="{4B449A72-D2E0-4077-8A37-395EDA11122B}" srcOrd="1" destOrd="0" presId="urn:microsoft.com/office/officeart/2008/layout/LinedList"/>
    <dgm:cxn modelId="{2122E70A-1F5C-444F-AAFC-E7F323DEAB05}" type="presParOf" srcId="{9255DA98-8E43-486D-AAFE-2A63D4BD25E0}" destId="{CA1862C5-74A4-4064-B2EE-CB4192FD6B96}" srcOrd="2" destOrd="0" presId="urn:microsoft.com/office/officeart/2008/layout/LinedList"/>
    <dgm:cxn modelId="{C852CCAE-D975-4229-AE38-7985990A1C50}" type="presParOf" srcId="{279CC98A-D8DC-440A-A775-2399533994E5}" destId="{F21AA5E7-A0D2-459B-94EE-8791A568D573}" srcOrd="8" destOrd="0" presId="urn:microsoft.com/office/officeart/2008/layout/LinedList"/>
    <dgm:cxn modelId="{49AAFE53-AB37-45F1-B550-0FF67C2655D4}" type="presParOf" srcId="{279CC98A-D8DC-440A-A775-2399533994E5}" destId="{DE48262C-6C0C-497B-96D2-114F6D6A26A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3B1166D-AC1B-44B3-925E-20E49E00EE1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6F662F-F16E-4B51-831C-B8CC86802B54}">
      <dgm:prSet phldrT="[文本]"/>
      <dgm:spPr/>
      <dgm:t>
        <a:bodyPr/>
        <a:lstStyle/>
        <a:p>
          <a:r>
            <a:rPr lang="zh-CN" altLang="en-US" dirty="0" smtClean="0"/>
            <a:t>教师</a:t>
          </a:r>
          <a:endParaRPr lang="zh-CN" altLang="en-US" dirty="0"/>
        </a:p>
      </dgm:t>
    </dgm:pt>
    <dgm:pt modelId="{BE11C192-6E6E-486E-8B86-A6E269950273}" type="parTrans" cxnId="{D0D38F45-BB91-4117-803C-366587377744}">
      <dgm:prSet/>
      <dgm:spPr/>
      <dgm:t>
        <a:bodyPr/>
        <a:lstStyle/>
        <a:p>
          <a:endParaRPr lang="zh-CN" altLang="en-US"/>
        </a:p>
      </dgm:t>
    </dgm:pt>
    <dgm:pt modelId="{E1E62D5E-B6DC-46FA-9CFE-7AFF3A3CC6E9}" type="sibTrans" cxnId="{D0D38F45-BB91-4117-803C-366587377744}">
      <dgm:prSet/>
      <dgm:spPr/>
      <dgm:t>
        <a:bodyPr/>
        <a:lstStyle/>
        <a:p>
          <a:endParaRPr lang="zh-CN" altLang="en-US"/>
        </a:p>
      </dgm:t>
    </dgm:pt>
    <dgm:pt modelId="{7A4485B8-0B8F-428D-A974-4547DD1E8E53}">
      <dgm:prSet phldrT="[文本]"/>
      <dgm:spPr/>
      <dgm:t>
        <a:bodyPr/>
        <a:lstStyle/>
        <a:p>
          <a:r>
            <a:rPr lang="zh-CN" altLang="en-US" dirty="0" smtClean="0"/>
            <a:t>组卷</a:t>
          </a:r>
          <a:endParaRPr lang="zh-CN" altLang="en-US" dirty="0"/>
        </a:p>
      </dgm:t>
    </dgm:pt>
    <dgm:pt modelId="{F5316595-CC2E-4A4C-8D6B-B6DC647B92F9}" type="parTrans" cxnId="{36F08CD4-E745-4DA3-85E9-3B26A518F9BB}">
      <dgm:prSet/>
      <dgm:spPr/>
      <dgm:t>
        <a:bodyPr/>
        <a:lstStyle/>
        <a:p>
          <a:endParaRPr lang="zh-CN" altLang="en-US"/>
        </a:p>
      </dgm:t>
    </dgm:pt>
    <dgm:pt modelId="{8314904A-372D-41E9-A30C-807CA69203F1}" type="sibTrans" cxnId="{36F08CD4-E745-4DA3-85E9-3B26A518F9BB}">
      <dgm:prSet/>
      <dgm:spPr/>
      <dgm:t>
        <a:bodyPr/>
        <a:lstStyle/>
        <a:p>
          <a:endParaRPr lang="zh-CN" altLang="en-US"/>
        </a:p>
      </dgm:t>
    </dgm:pt>
    <dgm:pt modelId="{2787D522-F816-4C50-846E-9FFEB4F84984}">
      <dgm:prSet phldrT="[文本]"/>
      <dgm:spPr/>
      <dgm:t>
        <a:bodyPr/>
        <a:lstStyle/>
        <a:p>
          <a:r>
            <a:rPr lang="zh-CN" altLang="en-US" dirty="0" smtClean="0"/>
            <a:t>试卷查看与分析</a:t>
          </a:r>
          <a:endParaRPr lang="zh-CN" altLang="en-US" dirty="0"/>
        </a:p>
      </dgm:t>
    </dgm:pt>
    <dgm:pt modelId="{EBD0699A-0BEA-4DCA-85B5-896D579FE6B4}" type="parTrans" cxnId="{7AFCCBEF-0B68-422F-89E0-044488F284E9}">
      <dgm:prSet/>
      <dgm:spPr/>
      <dgm:t>
        <a:bodyPr/>
        <a:lstStyle/>
        <a:p>
          <a:endParaRPr lang="zh-CN" altLang="en-US"/>
        </a:p>
      </dgm:t>
    </dgm:pt>
    <dgm:pt modelId="{0641DC0C-FC8D-4C12-8876-539B2AF7EA46}" type="sibTrans" cxnId="{7AFCCBEF-0B68-422F-89E0-044488F284E9}">
      <dgm:prSet/>
      <dgm:spPr/>
      <dgm:t>
        <a:bodyPr/>
        <a:lstStyle/>
        <a:p>
          <a:endParaRPr lang="zh-CN" altLang="en-US"/>
        </a:p>
      </dgm:t>
    </dgm:pt>
    <dgm:pt modelId="{D70242A6-C517-4DFF-B238-04F5775D55C4}">
      <dgm:prSet phldrT="[文本]"/>
      <dgm:spPr/>
      <dgm:t>
        <a:bodyPr/>
        <a:lstStyle/>
        <a:p>
          <a:r>
            <a:rPr lang="zh-CN" altLang="en-US" dirty="0" smtClean="0"/>
            <a:t>管理员</a:t>
          </a:r>
          <a:endParaRPr lang="zh-CN" altLang="en-US" dirty="0"/>
        </a:p>
      </dgm:t>
    </dgm:pt>
    <dgm:pt modelId="{EBB89EB5-46F2-4BBA-B9FE-382D0C580E37}" type="parTrans" cxnId="{AA91BCBB-4DCF-44ED-A9CD-2DD84F448D88}">
      <dgm:prSet/>
      <dgm:spPr/>
      <dgm:t>
        <a:bodyPr/>
        <a:lstStyle/>
        <a:p>
          <a:endParaRPr lang="zh-CN" altLang="en-US"/>
        </a:p>
      </dgm:t>
    </dgm:pt>
    <dgm:pt modelId="{CE345511-77FE-4026-80A9-99DD15FECC5C}" type="sibTrans" cxnId="{AA91BCBB-4DCF-44ED-A9CD-2DD84F448D88}">
      <dgm:prSet/>
      <dgm:spPr/>
      <dgm:t>
        <a:bodyPr/>
        <a:lstStyle/>
        <a:p>
          <a:endParaRPr lang="zh-CN" altLang="en-US"/>
        </a:p>
      </dgm:t>
    </dgm:pt>
    <dgm:pt modelId="{92CCE330-4EDB-42B2-A1D0-CD485254364A}">
      <dgm:prSet phldrT="[文本]"/>
      <dgm:spPr/>
      <dgm:t>
        <a:bodyPr/>
        <a:lstStyle/>
        <a:p>
          <a:r>
            <a:rPr lang="zh-CN" altLang="en-US" dirty="0" smtClean="0"/>
            <a:t>手动组卷</a:t>
          </a:r>
          <a:endParaRPr lang="zh-CN" altLang="en-US" dirty="0"/>
        </a:p>
      </dgm:t>
    </dgm:pt>
    <dgm:pt modelId="{372CD420-09EB-42CD-89A1-807BE2F6AEEA}" type="parTrans" cxnId="{9D2BD206-EE85-4211-97D9-76D07DF5CA8C}">
      <dgm:prSet/>
      <dgm:spPr/>
      <dgm:t>
        <a:bodyPr/>
        <a:lstStyle/>
        <a:p>
          <a:endParaRPr lang="zh-CN" altLang="en-US"/>
        </a:p>
      </dgm:t>
    </dgm:pt>
    <dgm:pt modelId="{AF56B8AF-7ED7-4FD3-AE2C-A465193009CF}" type="sibTrans" cxnId="{9D2BD206-EE85-4211-97D9-76D07DF5CA8C}">
      <dgm:prSet/>
      <dgm:spPr/>
      <dgm:t>
        <a:bodyPr/>
        <a:lstStyle/>
        <a:p>
          <a:endParaRPr lang="zh-CN" altLang="en-US"/>
        </a:p>
      </dgm:t>
    </dgm:pt>
    <dgm:pt modelId="{C4671622-C778-4C3C-A09B-9DB200E3D280}">
      <dgm:prSet phldrT="[文本]"/>
      <dgm:spPr/>
      <dgm:t>
        <a:bodyPr/>
        <a:lstStyle/>
        <a:p>
          <a:r>
            <a:rPr lang="zh-CN" altLang="en-US" dirty="0" smtClean="0"/>
            <a:t>自动组卷</a:t>
          </a:r>
          <a:endParaRPr lang="zh-CN" altLang="en-US" dirty="0"/>
        </a:p>
      </dgm:t>
    </dgm:pt>
    <dgm:pt modelId="{326FC9B7-76E4-4143-8E9F-60008BE32752}" type="parTrans" cxnId="{9EB9FF54-6F18-4993-81BD-0F95837BAB99}">
      <dgm:prSet/>
      <dgm:spPr/>
      <dgm:t>
        <a:bodyPr/>
        <a:lstStyle/>
        <a:p>
          <a:endParaRPr lang="zh-CN" altLang="en-US"/>
        </a:p>
      </dgm:t>
    </dgm:pt>
    <dgm:pt modelId="{AD550AAA-C200-4D17-BA91-738B3073802E}" type="sibTrans" cxnId="{9EB9FF54-6F18-4993-81BD-0F95837BAB99}">
      <dgm:prSet/>
      <dgm:spPr/>
      <dgm:t>
        <a:bodyPr/>
        <a:lstStyle/>
        <a:p>
          <a:endParaRPr lang="zh-CN" altLang="en-US"/>
        </a:p>
      </dgm:t>
    </dgm:pt>
    <dgm:pt modelId="{0211A8AC-DDF3-4BA6-9C5F-6EC7E59B7489}">
      <dgm:prSet phldrT="[文本]"/>
      <dgm:spPr/>
      <dgm:t>
        <a:bodyPr/>
        <a:lstStyle/>
        <a:p>
          <a:r>
            <a:rPr lang="zh-CN" altLang="en-US" dirty="0" smtClean="0"/>
            <a:t>组卷开始界面</a:t>
          </a:r>
          <a:endParaRPr lang="zh-CN" altLang="en-US" dirty="0"/>
        </a:p>
      </dgm:t>
    </dgm:pt>
    <dgm:pt modelId="{AB62F1D8-1943-4B06-89FC-61DA34E5A7A4}" type="parTrans" cxnId="{B9CC4661-9617-43FD-A993-8310ED243E42}">
      <dgm:prSet/>
      <dgm:spPr/>
      <dgm:t>
        <a:bodyPr/>
        <a:lstStyle/>
        <a:p>
          <a:endParaRPr lang="zh-CN" altLang="en-US"/>
        </a:p>
      </dgm:t>
    </dgm:pt>
    <dgm:pt modelId="{A00631B9-451D-4F82-997B-3A6B0605565F}" type="sibTrans" cxnId="{B9CC4661-9617-43FD-A993-8310ED243E42}">
      <dgm:prSet/>
      <dgm:spPr/>
      <dgm:t>
        <a:bodyPr/>
        <a:lstStyle/>
        <a:p>
          <a:endParaRPr lang="zh-CN" altLang="en-US"/>
        </a:p>
      </dgm:t>
    </dgm:pt>
    <dgm:pt modelId="{7AD2A522-EA23-4694-8031-9A918B8B0B86}">
      <dgm:prSet phldrT="[文本]"/>
      <dgm:spPr/>
      <dgm:t>
        <a:bodyPr/>
        <a:lstStyle/>
        <a:p>
          <a:r>
            <a:rPr lang="zh-CN" altLang="en-US" dirty="0" smtClean="0"/>
            <a:t>预览</a:t>
          </a:r>
          <a:endParaRPr lang="zh-CN" altLang="en-US" dirty="0"/>
        </a:p>
      </dgm:t>
    </dgm:pt>
    <dgm:pt modelId="{3E5D1DEC-E65D-452B-9E6E-BEC96AE31E04}" type="parTrans" cxnId="{886DFF06-54BA-49A4-BE7E-6716E4E8EB27}">
      <dgm:prSet/>
      <dgm:spPr/>
      <dgm:t>
        <a:bodyPr/>
        <a:lstStyle/>
        <a:p>
          <a:endParaRPr lang="zh-CN" altLang="en-US"/>
        </a:p>
      </dgm:t>
    </dgm:pt>
    <dgm:pt modelId="{0FEB2E88-CA53-49FF-AE69-1E6AC972CF6E}" type="sibTrans" cxnId="{886DFF06-54BA-49A4-BE7E-6716E4E8EB27}">
      <dgm:prSet/>
      <dgm:spPr/>
      <dgm:t>
        <a:bodyPr/>
        <a:lstStyle/>
        <a:p>
          <a:endParaRPr lang="zh-CN" altLang="en-US"/>
        </a:p>
      </dgm:t>
    </dgm:pt>
    <dgm:pt modelId="{01C942C4-C101-4A73-8BDC-4AC63AD40956}">
      <dgm:prSet phldrT="[文本]"/>
      <dgm:spPr/>
      <dgm:t>
        <a:bodyPr/>
        <a:lstStyle/>
        <a:p>
          <a:r>
            <a:rPr lang="zh-CN" altLang="en-US" dirty="0" smtClean="0"/>
            <a:t>教师用试卷库</a:t>
          </a:r>
          <a:endParaRPr lang="zh-CN" altLang="en-US" dirty="0"/>
        </a:p>
      </dgm:t>
    </dgm:pt>
    <dgm:pt modelId="{EC2F3D53-11AB-4A8D-A806-22867B001962}" type="parTrans" cxnId="{101E97D1-2358-4B15-84EC-167167E9AD58}">
      <dgm:prSet/>
      <dgm:spPr/>
      <dgm:t>
        <a:bodyPr/>
        <a:lstStyle/>
        <a:p>
          <a:endParaRPr lang="zh-CN" altLang="en-US"/>
        </a:p>
      </dgm:t>
    </dgm:pt>
    <dgm:pt modelId="{1D355C95-921B-4DA1-968E-03F37640C4C4}" type="sibTrans" cxnId="{101E97D1-2358-4B15-84EC-167167E9AD58}">
      <dgm:prSet/>
      <dgm:spPr/>
      <dgm:t>
        <a:bodyPr/>
        <a:lstStyle/>
        <a:p>
          <a:endParaRPr lang="zh-CN" altLang="en-US"/>
        </a:p>
      </dgm:t>
    </dgm:pt>
    <dgm:pt modelId="{1D2F6A15-6124-4255-850B-2C2CF0E5D222}">
      <dgm:prSet phldrT="[文本]"/>
      <dgm:spPr/>
      <dgm:t>
        <a:bodyPr/>
        <a:lstStyle/>
        <a:p>
          <a:r>
            <a:rPr lang="zh-CN" altLang="en-US" dirty="0" smtClean="0"/>
            <a:t>试卷分析</a:t>
          </a:r>
          <a:endParaRPr lang="zh-CN" altLang="en-US" dirty="0"/>
        </a:p>
      </dgm:t>
    </dgm:pt>
    <dgm:pt modelId="{4DA3AD84-6205-4562-A80C-3AF37D74B08D}" type="parTrans" cxnId="{DC476E4D-1622-4346-8B8F-EFF4E17AD85C}">
      <dgm:prSet/>
      <dgm:spPr/>
      <dgm:t>
        <a:bodyPr/>
        <a:lstStyle/>
        <a:p>
          <a:endParaRPr lang="zh-CN" altLang="en-US"/>
        </a:p>
      </dgm:t>
    </dgm:pt>
    <dgm:pt modelId="{2E3624FC-CDD2-4000-8528-0842B1582089}" type="sibTrans" cxnId="{DC476E4D-1622-4346-8B8F-EFF4E17AD85C}">
      <dgm:prSet/>
      <dgm:spPr/>
      <dgm:t>
        <a:bodyPr/>
        <a:lstStyle/>
        <a:p>
          <a:endParaRPr lang="zh-CN" altLang="en-US"/>
        </a:p>
      </dgm:t>
    </dgm:pt>
    <dgm:pt modelId="{C7C30107-B3F7-41A4-887D-CE34C6A69A34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A0CB9FA1-DF94-4300-98CB-5348A2150A3E}" type="parTrans" cxnId="{2BA8A563-4552-47EE-98E6-9E12518B4833}">
      <dgm:prSet/>
      <dgm:spPr/>
      <dgm:t>
        <a:bodyPr/>
        <a:lstStyle/>
        <a:p>
          <a:endParaRPr lang="zh-CN" altLang="en-US"/>
        </a:p>
      </dgm:t>
    </dgm:pt>
    <dgm:pt modelId="{7EC52D9F-112E-40DD-8561-E2FCBC53680A}" type="sibTrans" cxnId="{2BA8A563-4552-47EE-98E6-9E12518B4833}">
      <dgm:prSet/>
      <dgm:spPr/>
      <dgm:t>
        <a:bodyPr/>
        <a:lstStyle/>
        <a:p>
          <a:endParaRPr lang="zh-CN" altLang="en-US"/>
        </a:p>
      </dgm:t>
    </dgm:pt>
    <dgm:pt modelId="{55482E41-72EF-408A-9BAC-5E1CADAAF9E1}">
      <dgm:prSet phldrT="[文本]"/>
      <dgm:spPr/>
      <dgm:t>
        <a:bodyPr/>
        <a:lstStyle/>
        <a:p>
          <a:r>
            <a:rPr lang="zh-CN" altLang="en-US" dirty="0" smtClean="0"/>
            <a:t>试卷库管理</a:t>
          </a:r>
          <a:endParaRPr lang="zh-CN" altLang="en-US" dirty="0"/>
        </a:p>
      </dgm:t>
    </dgm:pt>
    <dgm:pt modelId="{5E423E83-2245-48EB-8EE5-D6020F47B24A}" type="parTrans" cxnId="{675FF33E-118B-47A5-895F-2A3C530CCA5B}">
      <dgm:prSet/>
      <dgm:spPr/>
      <dgm:t>
        <a:bodyPr/>
        <a:lstStyle/>
        <a:p>
          <a:endParaRPr lang="zh-CN" altLang="en-US"/>
        </a:p>
      </dgm:t>
    </dgm:pt>
    <dgm:pt modelId="{A9A851AA-DB70-400F-A0E9-E1947425FE11}" type="sibTrans" cxnId="{675FF33E-118B-47A5-895F-2A3C530CCA5B}">
      <dgm:prSet/>
      <dgm:spPr/>
      <dgm:t>
        <a:bodyPr/>
        <a:lstStyle/>
        <a:p>
          <a:endParaRPr lang="zh-CN" altLang="en-US"/>
        </a:p>
      </dgm:t>
    </dgm:pt>
    <dgm:pt modelId="{CF7D02D1-3913-4E3E-91A2-A701CB3994E2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D94BB100-D9DF-4FBD-B865-B46286652B29}" type="parTrans" cxnId="{3413682B-9D15-41AB-BA28-2862EEC8286A}">
      <dgm:prSet/>
      <dgm:spPr/>
      <dgm:t>
        <a:bodyPr/>
        <a:lstStyle/>
        <a:p>
          <a:endParaRPr lang="zh-CN" altLang="en-US"/>
        </a:p>
      </dgm:t>
    </dgm:pt>
    <dgm:pt modelId="{C120DD2B-BFEB-41A1-A288-FCF3C76B42AC}" type="sibTrans" cxnId="{3413682B-9D15-41AB-BA28-2862EEC8286A}">
      <dgm:prSet/>
      <dgm:spPr/>
      <dgm:t>
        <a:bodyPr/>
        <a:lstStyle/>
        <a:p>
          <a:endParaRPr lang="zh-CN" altLang="en-US"/>
        </a:p>
      </dgm:t>
    </dgm:pt>
    <dgm:pt modelId="{285A493C-B18C-4DA9-9C0B-F0225641A2A2}" type="pres">
      <dgm:prSet presAssocID="{C3B1166D-AC1B-44B3-925E-20E49E00EE1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0F20678-02B1-4006-A2E4-16BB37D6ACA5}" type="pres">
      <dgm:prSet presAssocID="{D16F662F-F16E-4B51-831C-B8CC86802B54}" presName="thickLine" presStyleLbl="alignNode1" presStyleIdx="0" presStyleCnt="2"/>
      <dgm:spPr/>
    </dgm:pt>
    <dgm:pt modelId="{D26818FC-F99C-45B6-87FA-E4E1BA225D61}" type="pres">
      <dgm:prSet presAssocID="{D16F662F-F16E-4B51-831C-B8CC86802B54}" presName="horz1" presStyleCnt="0"/>
      <dgm:spPr/>
    </dgm:pt>
    <dgm:pt modelId="{7A766E2B-8328-4B0F-951C-6855F53ED893}" type="pres">
      <dgm:prSet presAssocID="{D16F662F-F16E-4B51-831C-B8CC86802B54}" presName="tx1" presStyleLbl="revTx" presStyleIdx="0" presStyleCnt="13"/>
      <dgm:spPr/>
      <dgm:t>
        <a:bodyPr/>
        <a:lstStyle/>
        <a:p>
          <a:endParaRPr lang="zh-CN" altLang="en-US"/>
        </a:p>
      </dgm:t>
    </dgm:pt>
    <dgm:pt modelId="{A7A8A503-4060-4D53-8FB5-ED922B227909}" type="pres">
      <dgm:prSet presAssocID="{D16F662F-F16E-4B51-831C-B8CC86802B54}" presName="vert1" presStyleCnt="0"/>
      <dgm:spPr/>
    </dgm:pt>
    <dgm:pt modelId="{692E54DC-A3EA-47A5-A32A-32A38E3D191B}" type="pres">
      <dgm:prSet presAssocID="{7A4485B8-0B8F-428D-A974-4547DD1E8E53}" presName="vertSpace2a" presStyleCnt="0"/>
      <dgm:spPr/>
    </dgm:pt>
    <dgm:pt modelId="{5CAC67E7-585F-4CCE-8888-9CB44AFE475A}" type="pres">
      <dgm:prSet presAssocID="{7A4485B8-0B8F-428D-A974-4547DD1E8E53}" presName="horz2" presStyleCnt="0"/>
      <dgm:spPr/>
    </dgm:pt>
    <dgm:pt modelId="{653722F0-ADE9-4450-9513-F35067824D0B}" type="pres">
      <dgm:prSet presAssocID="{7A4485B8-0B8F-428D-A974-4547DD1E8E53}" presName="horzSpace2" presStyleCnt="0"/>
      <dgm:spPr/>
    </dgm:pt>
    <dgm:pt modelId="{85AFD4C7-D756-49F7-BB55-5D95CA80F2E5}" type="pres">
      <dgm:prSet presAssocID="{7A4485B8-0B8F-428D-A974-4547DD1E8E53}" presName="tx2" presStyleLbl="revTx" presStyleIdx="1" presStyleCnt="13"/>
      <dgm:spPr/>
      <dgm:t>
        <a:bodyPr/>
        <a:lstStyle/>
        <a:p>
          <a:endParaRPr lang="zh-CN" altLang="en-US"/>
        </a:p>
      </dgm:t>
    </dgm:pt>
    <dgm:pt modelId="{647AFC9B-F780-4034-BF13-2D9889621551}" type="pres">
      <dgm:prSet presAssocID="{7A4485B8-0B8F-428D-A974-4547DD1E8E53}" presName="vert2" presStyleCnt="0"/>
      <dgm:spPr/>
    </dgm:pt>
    <dgm:pt modelId="{27B560BE-1420-4B44-9A1B-A437E030321E}" type="pres">
      <dgm:prSet presAssocID="{0211A8AC-DDF3-4BA6-9C5F-6EC7E59B7489}" presName="horz3" presStyleCnt="0"/>
      <dgm:spPr/>
    </dgm:pt>
    <dgm:pt modelId="{506E09D3-2250-46B1-A441-9A1CD006C148}" type="pres">
      <dgm:prSet presAssocID="{0211A8AC-DDF3-4BA6-9C5F-6EC7E59B7489}" presName="horzSpace3" presStyleCnt="0"/>
      <dgm:spPr/>
    </dgm:pt>
    <dgm:pt modelId="{5A6EC1CF-8D33-4683-8B08-C11BD0407569}" type="pres">
      <dgm:prSet presAssocID="{0211A8AC-DDF3-4BA6-9C5F-6EC7E59B7489}" presName="tx3" presStyleLbl="revTx" presStyleIdx="2" presStyleCnt="13"/>
      <dgm:spPr/>
      <dgm:t>
        <a:bodyPr/>
        <a:lstStyle/>
        <a:p>
          <a:endParaRPr lang="zh-CN" altLang="en-US"/>
        </a:p>
      </dgm:t>
    </dgm:pt>
    <dgm:pt modelId="{3368C64A-8251-4D26-BF31-E63BF46720E8}" type="pres">
      <dgm:prSet presAssocID="{0211A8AC-DDF3-4BA6-9C5F-6EC7E59B7489}" presName="vert3" presStyleCnt="0"/>
      <dgm:spPr/>
    </dgm:pt>
    <dgm:pt modelId="{762B2570-0BC5-4DEE-9527-FB259515A0C7}" type="pres">
      <dgm:prSet presAssocID="{A00631B9-451D-4F82-997B-3A6B0605565F}" presName="thinLine3" presStyleLbl="callout" presStyleIdx="0" presStyleCnt="9"/>
      <dgm:spPr/>
    </dgm:pt>
    <dgm:pt modelId="{ABC844DC-774A-4EA3-BC53-C07B5AA68FFD}" type="pres">
      <dgm:prSet presAssocID="{92CCE330-4EDB-42B2-A1D0-CD485254364A}" presName="horz3" presStyleCnt="0"/>
      <dgm:spPr/>
    </dgm:pt>
    <dgm:pt modelId="{90313A07-59B6-4A80-8A74-DA017C163C75}" type="pres">
      <dgm:prSet presAssocID="{92CCE330-4EDB-42B2-A1D0-CD485254364A}" presName="horzSpace3" presStyleCnt="0"/>
      <dgm:spPr/>
    </dgm:pt>
    <dgm:pt modelId="{3107A346-D50B-4A3F-B8B7-F49BD5A5AE53}" type="pres">
      <dgm:prSet presAssocID="{92CCE330-4EDB-42B2-A1D0-CD485254364A}" presName="tx3" presStyleLbl="revTx" presStyleIdx="3" presStyleCnt="13"/>
      <dgm:spPr/>
      <dgm:t>
        <a:bodyPr/>
        <a:lstStyle/>
        <a:p>
          <a:endParaRPr lang="zh-CN" altLang="en-US"/>
        </a:p>
      </dgm:t>
    </dgm:pt>
    <dgm:pt modelId="{D191ADA5-85FC-4A71-8FEC-7A5BD1275592}" type="pres">
      <dgm:prSet presAssocID="{92CCE330-4EDB-42B2-A1D0-CD485254364A}" presName="vert3" presStyleCnt="0"/>
      <dgm:spPr/>
    </dgm:pt>
    <dgm:pt modelId="{85644183-3953-4568-9B1F-48B6494CBD9B}" type="pres">
      <dgm:prSet presAssocID="{AF56B8AF-7ED7-4FD3-AE2C-A465193009CF}" presName="thinLine3" presStyleLbl="callout" presStyleIdx="1" presStyleCnt="9"/>
      <dgm:spPr/>
    </dgm:pt>
    <dgm:pt modelId="{307B7763-1480-466C-BBA3-12FD16FE64A0}" type="pres">
      <dgm:prSet presAssocID="{C4671622-C778-4C3C-A09B-9DB200E3D280}" presName="horz3" presStyleCnt="0"/>
      <dgm:spPr/>
    </dgm:pt>
    <dgm:pt modelId="{273002B1-2319-461F-ADC9-A8C7A768ECC3}" type="pres">
      <dgm:prSet presAssocID="{C4671622-C778-4C3C-A09B-9DB200E3D280}" presName="horzSpace3" presStyleCnt="0"/>
      <dgm:spPr/>
    </dgm:pt>
    <dgm:pt modelId="{C61D4040-82D8-4386-BCC0-097BF417E972}" type="pres">
      <dgm:prSet presAssocID="{C4671622-C778-4C3C-A09B-9DB200E3D280}" presName="tx3" presStyleLbl="revTx" presStyleIdx="4" presStyleCnt="13"/>
      <dgm:spPr/>
      <dgm:t>
        <a:bodyPr/>
        <a:lstStyle/>
        <a:p>
          <a:endParaRPr lang="zh-CN" altLang="en-US"/>
        </a:p>
      </dgm:t>
    </dgm:pt>
    <dgm:pt modelId="{009AF40F-3819-48AC-96A2-CE1BD506B0F0}" type="pres">
      <dgm:prSet presAssocID="{C4671622-C778-4C3C-A09B-9DB200E3D280}" presName="vert3" presStyleCnt="0"/>
      <dgm:spPr/>
    </dgm:pt>
    <dgm:pt modelId="{63855A00-4CE3-4C2F-8A22-EBA20F9C2889}" type="pres">
      <dgm:prSet presAssocID="{AD550AAA-C200-4D17-BA91-738B3073802E}" presName="thinLine3" presStyleLbl="callout" presStyleIdx="2" presStyleCnt="9"/>
      <dgm:spPr/>
    </dgm:pt>
    <dgm:pt modelId="{71AF1EF5-F49B-4279-9E95-3E71A1C8ACF9}" type="pres">
      <dgm:prSet presAssocID="{7AD2A522-EA23-4694-8031-9A918B8B0B86}" presName="horz3" presStyleCnt="0"/>
      <dgm:spPr/>
    </dgm:pt>
    <dgm:pt modelId="{CB87E1AA-05E8-4661-A7EC-64CE4FD61DFF}" type="pres">
      <dgm:prSet presAssocID="{7AD2A522-EA23-4694-8031-9A918B8B0B86}" presName="horzSpace3" presStyleCnt="0"/>
      <dgm:spPr/>
    </dgm:pt>
    <dgm:pt modelId="{E76A1E57-BE5E-4B9B-8621-115810B0C8B4}" type="pres">
      <dgm:prSet presAssocID="{7AD2A522-EA23-4694-8031-9A918B8B0B86}" presName="tx3" presStyleLbl="revTx" presStyleIdx="5" presStyleCnt="13"/>
      <dgm:spPr/>
      <dgm:t>
        <a:bodyPr/>
        <a:lstStyle/>
        <a:p>
          <a:endParaRPr lang="zh-CN" altLang="en-US"/>
        </a:p>
      </dgm:t>
    </dgm:pt>
    <dgm:pt modelId="{FE839E05-366F-4939-A7DF-5854A7B05F02}" type="pres">
      <dgm:prSet presAssocID="{7AD2A522-EA23-4694-8031-9A918B8B0B86}" presName="vert3" presStyleCnt="0"/>
      <dgm:spPr/>
    </dgm:pt>
    <dgm:pt modelId="{FFA06DE9-47DF-4C38-87BC-744E3BC942EA}" type="pres">
      <dgm:prSet presAssocID="{7A4485B8-0B8F-428D-A974-4547DD1E8E53}" presName="thinLine2b" presStyleLbl="callout" presStyleIdx="3" presStyleCnt="9"/>
      <dgm:spPr/>
    </dgm:pt>
    <dgm:pt modelId="{AEED70EB-4AB6-4FFB-ADC3-10EFDF5C3EBB}" type="pres">
      <dgm:prSet presAssocID="{7A4485B8-0B8F-428D-A974-4547DD1E8E53}" presName="vertSpace2b" presStyleCnt="0"/>
      <dgm:spPr/>
    </dgm:pt>
    <dgm:pt modelId="{E9E9AF74-BAAF-4D7C-94FF-1B2BA4399916}" type="pres">
      <dgm:prSet presAssocID="{2787D522-F816-4C50-846E-9FFEB4F84984}" presName="horz2" presStyleCnt="0"/>
      <dgm:spPr/>
    </dgm:pt>
    <dgm:pt modelId="{0C540134-75A7-4777-A336-37A39FCE53D8}" type="pres">
      <dgm:prSet presAssocID="{2787D522-F816-4C50-846E-9FFEB4F84984}" presName="horzSpace2" presStyleCnt="0"/>
      <dgm:spPr/>
    </dgm:pt>
    <dgm:pt modelId="{E8CC208E-6EB0-4FA5-B1FD-D98B486C2D9C}" type="pres">
      <dgm:prSet presAssocID="{2787D522-F816-4C50-846E-9FFEB4F84984}" presName="tx2" presStyleLbl="revTx" presStyleIdx="6" presStyleCnt="13"/>
      <dgm:spPr/>
      <dgm:t>
        <a:bodyPr/>
        <a:lstStyle/>
        <a:p>
          <a:endParaRPr lang="zh-CN" altLang="en-US"/>
        </a:p>
      </dgm:t>
    </dgm:pt>
    <dgm:pt modelId="{133E7D07-99DF-41C3-B0BD-EC0883E74030}" type="pres">
      <dgm:prSet presAssocID="{2787D522-F816-4C50-846E-9FFEB4F84984}" presName="vert2" presStyleCnt="0"/>
      <dgm:spPr/>
    </dgm:pt>
    <dgm:pt modelId="{FE23017B-66D6-4416-85CC-A72C127D9982}" type="pres">
      <dgm:prSet presAssocID="{01C942C4-C101-4A73-8BDC-4AC63AD40956}" presName="horz3" presStyleCnt="0"/>
      <dgm:spPr/>
    </dgm:pt>
    <dgm:pt modelId="{0342F383-10D9-4132-BEF0-478804DE9D9C}" type="pres">
      <dgm:prSet presAssocID="{01C942C4-C101-4A73-8BDC-4AC63AD40956}" presName="horzSpace3" presStyleCnt="0"/>
      <dgm:spPr/>
    </dgm:pt>
    <dgm:pt modelId="{7C8ABB0A-C500-44C7-8589-CD566455D4C6}" type="pres">
      <dgm:prSet presAssocID="{01C942C4-C101-4A73-8BDC-4AC63AD40956}" presName="tx3" presStyleLbl="revTx" presStyleIdx="7" presStyleCnt="13"/>
      <dgm:spPr/>
      <dgm:t>
        <a:bodyPr/>
        <a:lstStyle/>
        <a:p>
          <a:endParaRPr lang="zh-CN" altLang="en-US"/>
        </a:p>
      </dgm:t>
    </dgm:pt>
    <dgm:pt modelId="{DC7D5C77-5834-4727-9B3B-0C0507FF0718}" type="pres">
      <dgm:prSet presAssocID="{01C942C4-C101-4A73-8BDC-4AC63AD40956}" presName="vert3" presStyleCnt="0"/>
      <dgm:spPr/>
    </dgm:pt>
    <dgm:pt modelId="{76455AC5-9EA7-4D76-AD28-8459CB8C3637}" type="pres">
      <dgm:prSet presAssocID="{1D355C95-921B-4DA1-968E-03F37640C4C4}" presName="thinLine3" presStyleLbl="callout" presStyleIdx="4" presStyleCnt="9"/>
      <dgm:spPr/>
    </dgm:pt>
    <dgm:pt modelId="{AB407AB6-4007-48D7-AEA8-EC928C2447F3}" type="pres">
      <dgm:prSet presAssocID="{1D2F6A15-6124-4255-850B-2C2CF0E5D222}" presName="horz3" presStyleCnt="0"/>
      <dgm:spPr/>
    </dgm:pt>
    <dgm:pt modelId="{310E9B35-DEB9-40F0-9D40-799638994DE2}" type="pres">
      <dgm:prSet presAssocID="{1D2F6A15-6124-4255-850B-2C2CF0E5D222}" presName="horzSpace3" presStyleCnt="0"/>
      <dgm:spPr/>
    </dgm:pt>
    <dgm:pt modelId="{3113112F-2123-42B2-A4D4-726919266115}" type="pres">
      <dgm:prSet presAssocID="{1D2F6A15-6124-4255-850B-2C2CF0E5D222}" presName="tx3" presStyleLbl="revTx" presStyleIdx="8" presStyleCnt="13"/>
      <dgm:spPr/>
      <dgm:t>
        <a:bodyPr/>
        <a:lstStyle/>
        <a:p>
          <a:endParaRPr lang="zh-CN" altLang="en-US"/>
        </a:p>
      </dgm:t>
    </dgm:pt>
    <dgm:pt modelId="{E0EFAEB8-C02A-4928-A08C-BD17B3F134BE}" type="pres">
      <dgm:prSet presAssocID="{1D2F6A15-6124-4255-850B-2C2CF0E5D222}" presName="vert3" presStyleCnt="0"/>
      <dgm:spPr/>
    </dgm:pt>
    <dgm:pt modelId="{B44BF6AC-F629-4B18-BCEB-BA81B63DE2E7}" type="pres">
      <dgm:prSet presAssocID="{2E3624FC-CDD2-4000-8528-0842B1582089}" presName="thinLine3" presStyleLbl="callout" presStyleIdx="5" presStyleCnt="9"/>
      <dgm:spPr/>
    </dgm:pt>
    <dgm:pt modelId="{860ABF91-8B3C-449B-913A-D2A40ABC4704}" type="pres">
      <dgm:prSet presAssocID="{C7C30107-B3F7-41A4-887D-CE34C6A69A34}" presName="horz3" presStyleCnt="0"/>
      <dgm:spPr/>
    </dgm:pt>
    <dgm:pt modelId="{8225C8CF-8217-47B2-AD7D-6BAD5DCDF2D6}" type="pres">
      <dgm:prSet presAssocID="{C7C30107-B3F7-41A4-887D-CE34C6A69A34}" presName="horzSpace3" presStyleCnt="0"/>
      <dgm:spPr/>
    </dgm:pt>
    <dgm:pt modelId="{D1CF80E7-1CC6-4557-87BF-F2D0B11EBDCD}" type="pres">
      <dgm:prSet presAssocID="{C7C30107-B3F7-41A4-887D-CE34C6A69A34}" presName="tx3" presStyleLbl="revTx" presStyleIdx="9" presStyleCnt="13"/>
      <dgm:spPr/>
      <dgm:t>
        <a:bodyPr/>
        <a:lstStyle/>
        <a:p>
          <a:endParaRPr lang="zh-CN" altLang="en-US"/>
        </a:p>
      </dgm:t>
    </dgm:pt>
    <dgm:pt modelId="{D865D226-012D-4DDB-A085-1661848751AD}" type="pres">
      <dgm:prSet presAssocID="{C7C30107-B3F7-41A4-887D-CE34C6A69A34}" presName="vert3" presStyleCnt="0"/>
      <dgm:spPr/>
    </dgm:pt>
    <dgm:pt modelId="{1B784902-98C9-4D7C-9AF5-85C0C8763E21}" type="pres">
      <dgm:prSet presAssocID="{2787D522-F816-4C50-846E-9FFEB4F84984}" presName="thinLine2b" presStyleLbl="callout" presStyleIdx="6" presStyleCnt="9"/>
      <dgm:spPr/>
    </dgm:pt>
    <dgm:pt modelId="{ED5BFCE5-2955-4C00-9368-CD940BD8CE77}" type="pres">
      <dgm:prSet presAssocID="{2787D522-F816-4C50-846E-9FFEB4F84984}" presName="vertSpace2b" presStyleCnt="0"/>
      <dgm:spPr/>
    </dgm:pt>
    <dgm:pt modelId="{D13E766E-9CBC-4256-9595-4D22BDC7220C}" type="pres">
      <dgm:prSet presAssocID="{D70242A6-C517-4DFF-B238-04F5775D55C4}" presName="thickLine" presStyleLbl="alignNode1" presStyleIdx="1" presStyleCnt="2"/>
      <dgm:spPr/>
    </dgm:pt>
    <dgm:pt modelId="{F716B5AA-C3E5-48CD-8B60-13F1E7D46C27}" type="pres">
      <dgm:prSet presAssocID="{D70242A6-C517-4DFF-B238-04F5775D55C4}" presName="horz1" presStyleCnt="0"/>
      <dgm:spPr/>
    </dgm:pt>
    <dgm:pt modelId="{30E93461-8EEB-4A93-A813-EA7BAEF93C3E}" type="pres">
      <dgm:prSet presAssocID="{D70242A6-C517-4DFF-B238-04F5775D55C4}" presName="tx1" presStyleLbl="revTx" presStyleIdx="10" presStyleCnt="13"/>
      <dgm:spPr/>
      <dgm:t>
        <a:bodyPr/>
        <a:lstStyle/>
        <a:p>
          <a:endParaRPr lang="zh-CN" altLang="en-US"/>
        </a:p>
      </dgm:t>
    </dgm:pt>
    <dgm:pt modelId="{7E1AAE47-C49F-4763-B4AE-F7FDB22E74EC}" type="pres">
      <dgm:prSet presAssocID="{D70242A6-C517-4DFF-B238-04F5775D55C4}" presName="vert1" presStyleCnt="0"/>
      <dgm:spPr/>
    </dgm:pt>
    <dgm:pt modelId="{A35DBA20-B6B3-4B4A-92BB-F7115C463767}" type="pres">
      <dgm:prSet presAssocID="{55482E41-72EF-408A-9BAC-5E1CADAAF9E1}" presName="vertSpace2a" presStyleCnt="0"/>
      <dgm:spPr/>
    </dgm:pt>
    <dgm:pt modelId="{C5B0D2C4-550C-4FF9-8070-7A7368DE0225}" type="pres">
      <dgm:prSet presAssocID="{55482E41-72EF-408A-9BAC-5E1CADAAF9E1}" presName="horz2" presStyleCnt="0"/>
      <dgm:spPr/>
    </dgm:pt>
    <dgm:pt modelId="{AA7E55CF-0075-4CC0-B913-FA3606470209}" type="pres">
      <dgm:prSet presAssocID="{55482E41-72EF-408A-9BAC-5E1CADAAF9E1}" presName="horzSpace2" presStyleCnt="0"/>
      <dgm:spPr/>
    </dgm:pt>
    <dgm:pt modelId="{E7498DD3-5DDB-4438-A570-6BD3FF55AE5D}" type="pres">
      <dgm:prSet presAssocID="{55482E41-72EF-408A-9BAC-5E1CADAAF9E1}" presName="tx2" presStyleLbl="revTx" presStyleIdx="11" presStyleCnt="13"/>
      <dgm:spPr/>
      <dgm:t>
        <a:bodyPr/>
        <a:lstStyle/>
        <a:p>
          <a:endParaRPr lang="zh-CN" altLang="en-US"/>
        </a:p>
      </dgm:t>
    </dgm:pt>
    <dgm:pt modelId="{6BF110EC-0B4F-4E7E-8116-E8BAC968B214}" type="pres">
      <dgm:prSet presAssocID="{55482E41-72EF-408A-9BAC-5E1CADAAF9E1}" presName="vert2" presStyleCnt="0"/>
      <dgm:spPr/>
    </dgm:pt>
    <dgm:pt modelId="{CA697257-8A9A-4CD3-8D94-BFE54FC54557}" type="pres">
      <dgm:prSet presAssocID="{55482E41-72EF-408A-9BAC-5E1CADAAF9E1}" presName="thinLine2b" presStyleLbl="callout" presStyleIdx="7" presStyleCnt="9"/>
      <dgm:spPr/>
    </dgm:pt>
    <dgm:pt modelId="{4D245A9A-105F-4CDB-8DC6-95DF6FB63FEB}" type="pres">
      <dgm:prSet presAssocID="{55482E41-72EF-408A-9BAC-5E1CADAAF9E1}" presName="vertSpace2b" presStyleCnt="0"/>
      <dgm:spPr/>
    </dgm:pt>
    <dgm:pt modelId="{A443B2C6-7A54-4D31-8E65-D9428BB5F7C9}" type="pres">
      <dgm:prSet presAssocID="{CF7D02D1-3913-4E3E-91A2-A701CB3994E2}" presName="horz2" presStyleCnt="0"/>
      <dgm:spPr/>
    </dgm:pt>
    <dgm:pt modelId="{949B48A1-99E8-44CE-B45A-92827B5CD1F7}" type="pres">
      <dgm:prSet presAssocID="{CF7D02D1-3913-4E3E-91A2-A701CB3994E2}" presName="horzSpace2" presStyleCnt="0"/>
      <dgm:spPr/>
    </dgm:pt>
    <dgm:pt modelId="{29AAB160-21E5-431D-893F-884CB3E26F1E}" type="pres">
      <dgm:prSet presAssocID="{CF7D02D1-3913-4E3E-91A2-A701CB3994E2}" presName="tx2" presStyleLbl="revTx" presStyleIdx="12" presStyleCnt="13"/>
      <dgm:spPr/>
      <dgm:t>
        <a:bodyPr/>
        <a:lstStyle/>
        <a:p>
          <a:endParaRPr lang="zh-CN" altLang="en-US"/>
        </a:p>
      </dgm:t>
    </dgm:pt>
    <dgm:pt modelId="{716DE08F-67A9-46E6-92F1-31CCC04B0150}" type="pres">
      <dgm:prSet presAssocID="{CF7D02D1-3913-4E3E-91A2-A701CB3994E2}" presName="vert2" presStyleCnt="0"/>
      <dgm:spPr/>
    </dgm:pt>
    <dgm:pt modelId="{B1CACB8B-AA68-4307-8C44-8F2F6D986727}" type="pres">
      <dgm:prSet presAssocID="{CF7D02D1-3913-4E3E-91A2-A701CB3994E2}" presName="thinLine2b" presStyleLbl="callout" presStyleIdx="8" presStyleCnt="9"/>
      <dgm:spPr/>
    </dgm:pt>
    <dgm:pt modelId="{C1562CB0-41EC-405C-A62B-DF6FACEE099A}" type="pres">
      <dgm:prSet presAssocID="{CF7D02D1-3913-4E3E-91A2-A701CB3994E2}" presName="vertSpace2b" presStyleCnt="0"/>
      <dgm:spPr/>
    </dgm:pt>
  </dgm:ptLst>
  <dgm:cxnLst>
    <dgm:cxn modelId="{2BA8A563-4552-47EE-98E6-9E12518B4833}" srcId="{2787D522-F816-4C50-846E-9FFEB4F84984}" destId="{C7C30107-B3F7-41A4-887D-CE34C6A69A34}" srcOrd="2" destOrd="0" parTransId="{A0CB9FA1-DF94-4300-98CB-5348A2150A3E}" sibTransId="{7EC52D9F-112E-40DD-8561-E2FCBC53680A}"/>
    <dgm:cxn modelId="{886DFF06-54BA-49A4-BE7E-6716E4E8EB27}" srcId="{7A4485B8-0B8F-428D-A974-4547DD1E8E53}" destId="{7AD2A522-EA23-4694-8031-9A918B8B0B86}" srcOrd="3" destOrd="0" parTransId="{3E5D1DEC-E65D-452B-9E6E-BEC96AE31E04}" sibTransId="{0FEB2E88-CA53-49FF-AE69-1E6AC972CF6E}"/>
    <dgm:cxn modelId="{108129B4-D3BF-4EDD-BA4F-8F4267D02CF4}" type="presOf" srcId="{C4671622-C778-4C3C-A09B-9DB200E3D280}" destId="{C61D4040-82D8-4386-BCC0-097BF417E972}" srcOrd="0" destOrd="0" presId="urn:microsoft.com/office/officeart/2008/layout/LinedList"/>
    <dgm:cxn modelId="{FB733869-0F7D-47FA-A6A4-710AF2059037}" type="presOf" srcId="{CF7D02D1-3913-4E3E-91A2-A701CB3994E2}" destId="{29AAB160-21E5-431D-893F-884CB3E26F1E}" srcOrd="0" destOrd="0" presId="urn:microsoft.com/office/officeart/2008/layout/LinedList"/>
    <dgm:cxn modelId="{0D002592-B1D0-4CC4-94BE-984C3B4407BA}" type="presOf" srcId="{55482E41-72EF-408A-9BAC-5E1CADAAF9E1}" destId="{E7498DD3-5DDB-4438-A570-6BD3FF55AE5D}" srcOrd="0" destOrd="0" presId="urn:microsoft.com/office/officeart/2008/layout/LinedList"/>
    <dgm:cxn modelId="{3B50B508-EAB9-4011-977A-EA64206795CA}" type="presOf" srcId="{2787D522-F816-4C50-846E-9FFEB4F84984}" destId="{E8CC208E-6EB0-4FA5-B1FD-D98B486C2D9C}" srcOrd="0" destOrd="0" presId="urn:microsoft.com/office/officeart/2008/layout/LinedList"/>
    <dgm:cxn modelId="{A8F516A5-8DD6-425C-95E1-6112FEC29CCF}" type="presOf" srcId="{0211A8AC-DDF3-4BA6-9C5F-6EC7E59B7489}" destId="{5A6EC1CF-8D33-4683-8B08-C11BD0407569}" srcOrd="0" destOrd="0" presId="urn:microsoft.com/office/officeart/2008/layout/LinedList"/>
    <dgm:cxn modelId="{101E97D1-2358-4B15-84EC-167167E9AD58}" srcId="{2787D522-F816-4C50-846E-9FFEB4F84984}" destId="{01C942C4-C101-4A73-8BDC-4AC63AD40956}" srcOrd="0" destOrd="0" parTransId="{EC2F3D53-11AB-4A8D-A806-22867B001962}" sibTransId="{1D355C95-921B-4DA1-968E-03F37640C4C4}"/>
    <dgm:cxn modelId="{675FF33E-118B-47A5-895F-2A3C530CCA5B}" srcId="{D70242A6-C517-4DFF-B238-04F5775D55C4}" destId="{55482E41-72EF-408A-9BAC-5E1CADAAF9E1}" srcOrd="0" destOrd="0" parTransId="{5E423E83-2245-48EB-8EE5-D6020F47B24A}" sibTransId="{A9A851AA-DB70-400F-A0E9-E1947425FE11}"/>
    <dgm:cxn modelId="{84141A24-633D-4CC3-B98D-656C21C4D4A3}" type="presOf" srcId="{1D2F6A15-6124-4255-850B-2C2CF0E5D222}" destId="{3113112F-2123-42B2-A4D4-726919266115}" srcOrd="0" destOrd="0" presId="urn:microsoft.com/office/officeart/2008/layout/LinedList"/>
    <dgm:cxn modelId="{7AFCCBEF-0B68-422F-89E0-044488F284E9}" srcId="{D16F662F-F16E-4B51-831C-B8CC86802B54}" destId="{2787D522-F816-4C50-846E-9FFEB4F84984}" srcOrd="1" destOrd="0" parTransId="{EBD0699A-0BEA-4DCA-85B5-896D579FE6B4}" sibTransId="{0641DC0C-FC8D-4C12-8876-539B2AF7EA46}"/>
    <dgm:cxn modelId="{0B792335-DF22-4238-A1F6-BC5205DF4128}" type="presOf" srcId="{D16F662F-F16E-4B51-831C-B8CC86802B54}" destId="{7A766E2B-8328-4B0F-951C-6855F53ED893}" srcOrd="0" destOrd="0" presId="urn:microsoft.com/office/officeart/2008/layout/LinedList"/>
    <dgm:cxn modelId="{B9CC4661-9617-43FD-A993-8310ED243E42}" srcId="{7A4485B8-0B8F-428D-A974-4547DD1E8E53}" destId="{0211A8AC-DDF3-4BA6-9C5F-6EC7E59B7489}" srcOrd="0" destOrd="0" parTransId="{AB62F1D8-1943-4B06-89FC-61DA34E5A7A4}" sibTransId="{A00631B9-451D-4F82-997B-3A6B0605565F}"/>
    <dgm:cxn modelId="{9E3C8734-1A60-421D-B5AB-C65092CEF939}" type="presOf" srcId="{7A4485B8-0B8F-428D-A974-4547DD1E8E53}" destId="{85AFD4C7-D756-49F7-BB55-5D95CA80F2E5}" srcOrd="0" destOrd="0" presId="urn:microsoft.com/office/officeart/2008/layout/LinedList"/>
    <dgm:cxn modelId="{9EB9FF54-6F18-4993-81BD-0F95837BAB99}" srcId="{7A4485B8-0B8F-428D-A974-4547DD1E8E53}" destId="{C4671622-C778-4C3C-A09B-9DB200E3D280}" srcOrd="2" destOrd="0" parTransId="{326FC9B7-76E4-4143-8E9F-60008BE32752}" sibTransId="{AD550AAA-C200-4D17-BA91-738B3073802E}"/>
    <dgm:cxn modelId="{36F08CD4-E745-4DA3-85E9-3B26A518F9BB}" srcId="{D16F662F-F16E-4B51-831C-B8CC86802B54}" destId="{7A4485B8-0B8F-428D-A974-4547DD1E8E53}" srcOrd="0" destOrd="0" parTransId="{F5316595-CC2E-4A4C-8D6B-B6DC647B92F9}" sibTransId="{8314904A-372D-41E9-A30C-807CA69203F1}"/>
    <dgm:cxn modelId="{8E175EF8-AC58-4F3D-92C1-93E71B5C35FB}" type="presOf" srcId="{92CCE330-4EDB-42B2-A1D0-CD485254364A}" destId="{3107A346-D50B-4A3F-B8B7-F49BD5A5AE53}" srcOrd="0" destOrd="0" presId="urn:microsoft.com/office/officeart/2008/layout/LinedList"/>
    <dgm:cxn modelId="{7487EB1B-A6A3-4370-A667-D00DB3F781E5}" type="presOf" srcId="{C7C30107-B3F7-41A4-887D-CE34C6A69A34}" destId="{D1CF80E7-1CC6-4557-87BF-F2D0B11EBDCD}" srcOrd="0" destOrd="0" presId="urn:microsoft.com/office/officeart/2008/layout/LinedList"/>
    <dgm:cxn modelId="{3413682B-9D15-41AB-BA28-2862EEC8286A}" srcId="{D70242A6-C517-4DFF-B238-04F5775D55C4}" destId="{CF7D02D1-3913-4E3E-91A2-A701CB3994E2}" srcOrd="1" destOrd="0" parTransId="{D94BB100-D9DF-4FBD-B865-B46286652B29}" sibTransId="{C120DD2B-BFEB-41A1-A288-FCF3C76B42AC}"/>
    <dgm:cxn modelId="{D0D38F45-BB91-4117-803C-366587377744}" srcId="{C3B1166D-AC1B-44B3-925E-20E49E00EE12}" destId="{D16F662F-F16E-4B51-831C-B8CC86802B54}" srcOrd="0" destOrd="0" parTransId="{BE11C192-6E6E-486E-8B86-A6E269950273}" sibTransId="{E1E62D5E-B6DC-46FA-9CFE-7AFF3A3CC6E9}"/>
    <dgm:cxn modelId="{342E8E93-643D-4B78-BC89-5D90E705CC3F}" type="presOf" srcId="{D70242A6-C517-4DFF-B238-04F5775D55C4}" destId="{30E93461-8EEB-4A93-A813-EA7BAEF93C3E}" srcOrd="0" destOrd="0" presId="urn:microsoft.com/office/officeart/2008/layout/LinedList"/>
    <dgm:cxn modelId="{DC476E4D-1622-4346-8B8F-EFF4E17AD85C}" srcId="{2787D522-F816-4C50-846E-9FFEB4F84984}" destId="{1D2F6A15-6124-4255-850B-2C2CF0E5D222}" srcOrd="1" destOrd="0" parTransId="{4DA3AD84-6205-4562-A80C-3AF37D74B08D}" sibTransId="{2E3624FC-CDD2-4000-8528-0842B1582089}"/>
    <dgm:cxn modelId="{BD2C8903-7ED1-4A51-A5AA-52742EFFECC4}" type="presOf" srcId="{C3B1166D-AC1B-44B3-925E-20E49E00EE12}" destId="{285A493C-B18C-4DA9-9C0B-F0225641A2A2}" srcOrd="0" destOrd="0" presId="urn:microsoft.com/office/officeart/2008/layout/LinedList"/>
    <dgm:cxn modelId="{AA91BCBB-4DCF-44ED-A9CD-2DD84F448D88}" srcId="{C3B1166D-AC1B-44B3-925E-20E49E00EE12}" destId="{D70242A6-C517-4DFF-B238-04F5775D55C4}" srcOrd="1" destOrd="0" parTransId="{EBB89EB5-46F2-4BBA-B9FE-382D0C580E37}" sibTransId="{CE345511-77FE-4026-80A9-99DD15FECC5C}"/>
    <dgm:cxn modelId="{9D2BD206-EE85-4211-97D9-76D07DF5CA8C}" srcId="{7A4485B8-0B8F-428D-A974-4547DD1E8E53}" destId="{92CCE330-4EDB-42B2-A1D0-CD485254364A}" srcOrd="1" destOrd="0" parTransId="{372CD420-09EB-42CD-89A1-807BE2F6AEEA}" sibTransId="{AF56B8AF-7ED7-4FD3-AE2C-A465193009CF}"/>
    <dgm:cxn modelId="{DED3EC9F-A682-4FFE-BE65-AC48BFE2B6A5}" type="presOf" srcId="{7AD2A522-EA23-4694-8031-9A918B8B0B86}" destId="{E76A1E57-BE5E-4B9B-8621-115810B0C8B4}" srcOrd="0" destOrd="0" presId="urn:microsoft.com/office/officeart/2008/layout/LinedList"/>
    <dgm:cxn modelId="{9DE91B3E-59C8-4837-9A8B-F4A42EFC7E7E}" type="presOf" srcId="{01C942C4-C101-4A73-8BDC-4AC63AD40956}" destId="{7C8ABB0A-C500-44C7-8589-CD566455D4C6}" srcOrd="0" destOrd="0" presId="urn:microsoft.com/office/officeart/2008/layout/LinedList"/>
    <dgm:cxn modelId="{CDE7D590-2E62-4BC4-9B96-0A744AC1ACC7}" type="presParOf" srcId="{285A493C-B18C-4DA9-9C0B-F0225641A2A2}" destId="{80F20678-02B1-4006-A2E4-16BB37D6ACA5}" srcOrd="0" destOrd="0" presId="urn:microsoft.com/office/officeart/2008/layout/LinedList"/>
    <dgm:cxn modelId="{77E43C2E-30F6-43CE-A8C5-3906051F98FA}" type="presParOf" srcId="{285A493C-B18C-4DA9-9C0B-F0225641A2A2}" destId="{D26818FC-F99C-45B6-87FA-E4E1BA225D61}" srcOrd="1" destOrd="0" presId="urn:microsoft.com/office/officeart/2008/layout/LinedList"/>
    <dgm:cxn modelId="{F38B8A89-8E00-4BBA-9AC0-E1E664B980AC}" type="presParOf" srcId="{D26818FC-F99C-45B6-87FA-E4E1BA225D61}" destId="{7A766E2B-8328-4B0F-951C-6855F53ED893}" srcOrd="0" destOrd="0" presId="urn:microsoft.com/office/officeart/2008/layout/LinedList"/>
    <dgm:cxn modelId="{00295C63-56DC-4F46-909B-05EE226CEEB5}" type="presParOf" srcId="{D26818FC-F99C-45B6-87FA-E4E1BA225D61}" destId="{A7A8A503-4060-4D53-8FB5-ED922B227909}" srcOrd="1" destOrd="0" presId="urn:microsoft.com/office/officeart/2008/layout/LinedList"/>
    <dgm:cxn modelId="{F1BA6E7D-5B3D-4334-8888-F746096C6F37}" type="presParOf" srcId="{A7A8A503-4060-4D53-8FB5-ED922B227909}" destId="{692E54DC-A3EA-47A5-A32A-32A38E3D191B}" srcOrd="0" destOrd="0" presId="urn:microsoft.com/office/officeart/2008/layout/LinedList"/>
    <dgm:cxn modelId="{78C412F3-A887-4AA4-9AB5-882E751E3043}" type="presParOf" srcId="{A7A8A503-4060-4D53-8FB5-ED922B227909}" destId="{5CAC67E7-585F-4CCE-8888-9CB44AFE475A}" srcOrd="1" destOrd="0" presId="urn:microsoft.com/office/officeart/2008/layout/LinedList"/>
    <dgm:cxn modelId="{E301F88B-DE4F-4C9A-A108-703C670455C7}" type="presParOf" srcId="{5CAC67E7-585F-4CCE-8888-9CB44AFE475A}" destId="{653722F0-ADE9-4450-9513-F35067824D0B}" srcOrd="0" destOrd="0" presId="urn:microsoft.com/office/officeart/2008/layout/LinedList"/>
    <dgm:cxn modelId="{649E6879-5F04-4796-B185-7AB75A528AA4}" type="presParOf" srcId="{5CAC67E7-585F-4CCE-8888-9CB44AFE475A}" destId="{85AFD4C7-D756-49F7-BB55-5D95CA80F2E5}" srcOrd="1" destOrd="0" presId="urn:microsoft.com/office/officeart/2008/layout/LinedList"/>
    <dgm:cxn modelId="{5D88CC9D-C245-4C9B-8534-B4E14CAD2B2E}" type="presParOf" srcId="{5CAC67E7-585F-4CCE-8888-9CB44AFE475A}" destId="{647AFC9B-F780-4034-BF13-2D9889621551}" srcOrd="2" destOrd="0" presId="urn:microsoft.com/office/officeart/2008/layout/LinedList"/>
    <dgm:cxn modelId="{E4BB704E-00B4-4A9C-B0DF-FDC734329D8F}" type="presParOf" srcId="{647AFC9B-F780-4034-BF13-2D9889621551}" destId="{27B560BE-1420-4B44-9A1B-A437E030321E}" srcOrd="0" destOrd="0" presId="urn:microsoft.com/office/officeart/2008/layout/LinedList"/>
    <dgm:cxn modelId="{F3C7CFB7-9F03-426F-A063-904039219AF8}" type="presParOf" srcId="{27B560BE-1420-4B44-9A1B-A437E030321E}" destId="{506E09D3-2250-46B1-A441-9A1CD006C148}" srcOrd="0" destOrd="0" presId="urn:microsoft.com/office/officeart/2008/layout/LinedList"/>
    <dgm:cxn modelId="{44E044EA-FB7F-4DED-88D3-32C69807D2D5}" type="presParOf" srcId="{27B560BE-1420-4B44-9A1B-A437E030321E}" destId="{5A6EC1CF-8D33-4683-8B08-C11BD0407569}" srcOrd="1" destOrd="0" presId="urn:microsoft.com/office/officeart/2008/layout/LinedList"/>
    <dgm:cxn modelId="{93E89FD8-1C98-473C-91C0-36EDAF05837A}" type="presParOf" srcId="{27B560BE-1420-4B44-9A1B-A437E030321E}" destId="{3368C64A-8251-4D26-BF31-E63BF46720E8}" srcOrd="2" destOrd="0" presId="urn:microsoft.com/office/officeart/2008/layout/LinedList"/>
    <dgm:cxn modelId="{B9E28855-B95C-4FFF-9A00-F7DC64783862}" type="presParOf" srcId="{647AFC9B-F780-4034-BF13-2D9889621551}" destId="{762B2570-0BC5-4DEE-9527-FB259515A0C7}" srcOrd="1" destOrd="0" presId="urn:microsoft.com/office/officeart/2008/layout/LinedList"/>
    <dgm:cxn modelId="{D2D1C732-4B75-4E6F-9ED7-27FD73713452}" type="presParOf" srcId="{647AFC9B-F780-4034-BF13-2D9889621551}" destId="{ABC844DC-774A-4EA3-BC53-C07B5AA68FFD}" srcOrd="2" destOrd="0" presId="urn:microsoft.com/office/officeart/2008/layout/LinedList"/>
    <dgm:cxn modelId="{0C442408-6D01-461A-A099-D566D0CB297C}" type="presParOf" srcId="{ABC844DC-774A-4EA3-BC53-C07B5AA68FFD}" destId="{90313A07-59B6-4A80-8A74-DA017C163C75}" srcOrd="0" destOrd="0" presId="urn:microsoft.com/office/officeart/2008/layout/LinedList"/>
    <dgm:cxn modelId="{7B429E92-479A-4FFB-9603-14CAEF00EA15}" type="presParOf" srcId="{ABC844DC-774A-4EA3-BC53-C07B5AA68FFD}" destId="{3107A346-D50B-4A3F-B8B7-F49BD5A5AE53}" srcOrd="1" destOrd="0" presId="urn:microsoft.com/office/officeart/2008/layout/LinedList"/>
    <dgm:cxn modelId="{E6D0B954-BC09-4F01-8F25-8B89B4558BD8}" type="presParOf" srcId="{ABC844DC-774A-4EA3-BC53-C07B5AA68FFD}" destId="{D191ADA5-85FC-4A71-8FEC-7A5BD1275592}" srcOrd="2" destOrd="0" presId="urn:microsoft.com/office/officeart/2008/layout/LinedList"/>
    <dgm:cxn modelId="{8D2395F3-2AC3-45B5-876C-D564F56549B9}" type="presParOf" srcId="{647AFC9B-F780-4034-BF13-2D9889621551}" destId="{85644183-3953-4568-9B1F-48B6494CBD9B}" srcOrd="3" destOrd="0" presId="urn:microsoft.com/office/officeart/2008/layout/LinedList"/>
    <dgm:cxn modelId="{9C4B6AA1-DF0F-423C-BD13-326EAD78DB61}" type="presParOf" srcId="{647AFC9B-F780-4034-BF13-2D9889621551}" destId="{307B7763-1480-466C-BBA3-12FD16FE64A0}" srcOrd="4" destOrd="0" presId="urn:microsoft.com/office/officeart/2008/layout/LinedList"/>
    <dgm:cxn modelId="{EA8C2828-FAD6-454C-8A85-56908E35FC5B}" type="presParOf" srcId="{307B7763-1480-466C-BBA3-12FD16FE64A0}" destId="{273002B1-2319-461F-ADC9-A8C7A768ECC3}" srcOrd="0" destOrd="0" presId="urn:microsoft.com/office/officeart/2008/layout/LinedList"/>
    <dgm:cxn modelId="{662298EE-8048-4A42-8B0F-1CFAD8135586}" type="presParOf" srcId="{307B7763-1480-466C-BBA3-12FD16FE64A0}" destId="{C61D4040-82D8-4386-BCC0-097BF417E972}" srcOrd="1" destOrd="0" presId="urn:microsoft.com/office/officeart/2008/layout/LinedList"/>
    <dgm:cxn modelId="{82457930-70A1-4146-BB87-298C6E328F5D}" type="presParOf" srcId="{307B7763-1480-466C-BBA3-12FD16FE64A0}" destId="{009AF40F-3819-48AC-96A2-CE1BD506B0F0}" srcOrd="2" destOrd="0" presId="urn:microsoft.com/office/officeart/2008/layout/LinedList"/>
    <dgm:cxn modelId="{1BCA7F35-30B4-4D2D-BA78-EE2E1985C9F2}" type="presParOf" srcId="{647AFC9B-F780-4034-BF13-2D9889621551}" destId="{63855A00-4CE3-4C2F-8A22-EBA20F9C2889}" srcOrd="5" destOrd="0" presId="urn:microsoft.com/office/officeart/2008/layout/LinedList"/>
    <dgm:cxn modelId="{1E667E1D-8E6B-4027-B6FA-483C043D9726}" type="presParOf" srcId="{647AFC9B-F780-4034-BF13-2D9889621551}" destId="{71AF1EF5-F49B-4279-9E95-3E71A1C8ACF9}" srcOrd="6" destOrd="0" presId="urn:microsoft.com/office/officeart/2008/layout/LinedList"/>
    <dgm:cxn modelId="{88D5D5C4-45A4-46E9-892E-F8C931854FC9}" type="presParOf" srcId="{71AF1EF5-F49B-4279-9E95-3E71A1C8ACF9}" destId="{CB87E1AA-05E8-4661-A7EC-64CE4FD61DFF}" srcOrd="0" destOrd="0" presId="urn:microsoft.com/office/officeart/2008/layout/LinedList"/>
    <dgm:cxn modelId="{1CA3C8B1-FC64-4C3A-BDD7-20668811556B}" type="presParOf" srcId="{71AF1EF5-F49B-4279-9E95-3E71A1C8ACF9}" destId="{E76A1E57-BE5E-4B9B-8621-115810B0C8B4}" srcOrd="1" destOrd="0" presId="urn:microsoft.com/office/officeart/2008/layout/LinedList"/>
    <dgm:cxn modelId="{E34B89E4-95B7-4861-8DC9-73D0B38052DF}" type="presParOf" srcId="{71AF1EF5-F49B-4279-9E95-3E71A1C8ACF9}" destId="{FE839E05-366F-4939-A7DF-5854A7B05F02}" srcOrd="2" destOrd="0" presId="urn:microsoft.com/office/officeart/2008/layout/LinedList"/>
    <dgm:cxn modelId="{73E935B3-1CB8-4647-BDB9-DB5BA7FC86CF}" type="presParOf" srcId="{A7A8A503-4060-4D53-8FB5-ED922B227909}" destId="{FFA06DE9-47DF-4C38-87BC-744E3BC942EA}" srcOrd="2" destOrd="0" presId="urn:microsoft.com/office/officeart/2008/layout/LinedList"/>
    <dgm:cxn modelId="{E141DE8C-4C96-4525-A4AB-72185AFF8190}" type="presParOf" srcId="{A7A8A503-4060-4D53-8FB5-ED922B227909}" destId="{AEED70EB-4AB6-4FFB-ADC3-10EFDF5C3EBB}" srcOrd="3" destOrd="0" presId="urn:microsoft.com/office/officeart/2008/layout/LinedList"/>
    <dgm:cxn modelId="{F33C1AF2-ECFD-4E60-BE14-49D3A7299FF5}" type="presParOf" srcId="{A7A8A503-4060-4D53-8FB5-ED922B227909}" destId="{E9E9AF74-BAAF-4D7C-94FF-1B2BA4399916}" srcOrd="4" destOrd="0" presId="urn:microsoft.com/office/officeart/2008/layout/LinedList"/>
    <dgm:cxn modelId="{876DC121-B3ED-44C1-AB0B-815002D5A4B8}" type="presParOf" srcId="{E9E9AF74-BAAF-4D7C-94FF-1B2BA4399916}" destId="{0C540134-75A7-4777-A336-37A39FCE53D8}" srcOrd="0" destOrd="0" presId="urn:microsoft.com/office/officeart/2008/layout/LinedList"/>
    <dgm:cxn modelId="{9A236905-698C-4DD7-B892-B56757F7C857}" type="presParOf" srcId="{E9E9AF74-BAAF-4D7C-94FF-1B2BA4399916}" destId="{E8CC208E-6EB0-4FA5-B1FD-D98B486C2D9C}" srcOrd="1" destOrd="0" presId="urn:microsoft.com/office/officeart/2008/layout/LinedList"/>
    <dgm:cxn modelId="{28643520-1A09-42FC-8EC5-80795ACF0025}" type="presParOf" srcId="{E9E9AF74-BAAF-4D7C-94FF-1B2BA4399916}" destId="{133E7D07-99DF-41C3-B0BD-EC0883E74030}" srcOrd="2" destOrd="0" presId="urn:microsoft.com/office/officeart/2008/layout/LinedList"/>
    <dgm:cxn modelId="{701720A3-89CE-4381-880F-82C40A0851D4}" type="presParOf" srcId="{133E7D07-99DF-41C3-B0BD-EC0883E74030}" destId="{FE23017B-66D6-4416-85CC-A72C127D9982}" srcOrd="0" destOrd="0" presId="urn:microsoft.com/office/officeart/2008/layout/LinedList"/>
    <dgm:cxn modelId="{3D153479-2040-4D81-8FD6-C420416B2355}" type="presParOf" srcId="{FE23017B-66D6-4416-85CC-A72C127D9982}" destId="{0342F383-10D9-4132-BEF0-478804DE9D9C}" srcOrd="0" destOrd="0" presId="urn:microsoft.com/office/officeart/2008/layout/LinedList"/>
    <dgm:cxn modelId="{AE746C26-CA6B-4075-9836-B53A1B6D17AD}" type="presParOf" srcId="{FE23017B-66D6-4416-85CC-A72C127D9982}" destId="{7C8ABB0A-C500-44C7-8589-CD566455D4C6}" srcOrd="1" destOrd="0" presId="urn:microsoft.com/office/officeart/2008/layout/LinedList"/>
    <dgm:cxn modelId="{0FDE4E44-A207-40D0-8CC1-87F6C06A72A8}" type="presParOf" srcId="{FE23017B-66D6-4416-85CC-A72C127D9982}" destId="{DC7D5C77-5834-4727-9B3B-0C0507FF0718}" srcOrd="2" destOrd="0" presId="urn:microsoft.com/office/officeart/2008/layout/LinedList"/>
    <dgm:cxn modelId="{BBFB5368-7CC9-4D1E-A790-3E2FB0948BEB}" type="presParOf" srcId="{133E7D07-99DF-41C3-B0BD-EC0883E74030}" destId="{76455AC5-9EA7-4D76-AD28-8459CB8C3637}" srcOrd="1" destOrd="0" presId="urn:microsoft.com/office/officeart/2008/layout/LinedList"/>
    <dgm:cxn modelId="{EA2F0688-4799-4BA4-A13F-BA1A75D7B8C1}" type="presParOf" srcId="{133E7D07-99DF-41C3-B0BD-EC0883E74030}" destId="{AB407AB6-4007-48D7-AEA8-EC928C2447F3}" srcOrd="2" destOrd="0" presId="urn:microsoft.com/office/officeart/2008/layout/LinedList"/>
    <dgm:cxn modelId="{70FC308A-1995-4C0E-8069-34BD889404DA}" type="presParOf" srcId="{AB407AB6-4007-48D7-AEA8-EC928C2447F3}" destId="{310E9B35-DEB9-40F0-9D40-799638994DE2}" srcOrd="0" destOrd="0" presId="urn:microsoft.com/office/officeart/2008/layout/LinedList"/>
    <dgm:cxn modelId="{E16B00E0-33B2-4589-BD3A-0B6D359C9798}" type="presParOf" srcId="{AB407AB6-4007-48D7-AEA8-EC928C2447F3}" destId="{3113112F-2123-42B2-A4D4-726919266115}" srcOrd="1" destOrd="0" presId="urn:microsoft.com/office/officeart/2008/layout/LinedList"/>
    <dgm:cxn modelId="{490D6BEA-C860-4962-BC8B-5A7389004629}" type="presParOf" srcId="{AB407AB6-4007-48D7-AEA8-EC928C2447F3}" destId="{E0EFAEB8-C02A-4928-A08C-BD17B3F134BE}" srcOrd="2" destOrd="0" presId="urn:microsoft.com/office/officeart/2008/layout/LinedList"/>
    <dgm:cxn modelId="{E5DA66BA-A849-4594-B2DC-B7DE89DD878F}" type="presParOf" srcId="{133E7D07-99DF-41C3-B0BD-EC0883E74030}" destId="{B44BF6AC-F629-4B18-BCEB-BA81B63DE2E7}" srcOrd="3" destOrd="0" presId="urn:microsoft.com/office/officeart/2008/layout/LinedList"/>
    <dgm:cxn modelId="{87B8B42F-BBB9-4D0F-B24E-E441176EC295}" type="presParOf" srcId="{133E7D07-99DF-41C3-B0BD-EC0883E74030}" destId="{860ABF91-8B3C-449B-913A-D2A40ABC4704}" srcOrd="4" destOrd="0" presId="urn:microsoft.com/office/officeart/2008/layout/LinedList"/>
    <dgm:cxn modelId="{22A0A02A-60D2-45FB-8181-10D37761F4B9}" type="presParOf" srcId="{860ABF91-8B3C-449B-913A-D2A40ABC4704}" destId="{8225C8CF-8217-47B2-AD7D-6BAD5DCDF2D6}" srcOrd="0" destOrd="0" presId="urn:microsoft.com/office/officeart/2008/layout/LinedList"/>
    <dgm:cxn modelId="{4A4E658F-A7E2-4F6A-A741-E2830364BBA3}" type="presParOf" srcId="{860ABF91-8B3C-449B-913A-D2A40ABC4704}" destId="{D1CF80E7-1CC6-4557-87BF-F2D0B11EBDCD}" srcOrd="1" destOrd="0" presId="urn:microsoft.com/office/officeart/2008/layout/LinedList"/>
    <dgm:cxn modelId="{8F1D201F-727A-47AF-91D4-2BC6E7D95CB2}" type="presParOf" srcId="{860ABF91-8B3C-449B-913A-D2A40ABC4704}" destId="{D865D226-012D-4DDB-A085-1661848751AD}" srcOrd="2" destOrd="0" presId="urn:microsoft.com/office/officeart/2008/layout/LinedList"/>
    <dgm:cxn modelId="{9EE1F36E-AD28-46F6-8379-80D5377849FA}" type="presParOf" srcId="{A7A8A503-4060-4D53-8FB5-ED922B227909}" destId="{1B784902-98C9-4D7C-9AF5-85C0C8763E21}" srcOrd="5" destOrd="0" presId="urn:microsoft.com/office/officeart/2008/layout/LinedList"/>
    <dgm:cxn modelId="{41C3D654-4749-415C-9B21-A966C041E1E7}" type="presParOf" srcId="{A7A8A503-4060-4D53-8FB5-ED922B227909}" destId="{ED5BFCE5-2955-4C00-9368-CD940BD8CE77}" srcOrd="6" destOrd="0" presId="urn:microsoft.com/office/officeart/2008/layout/LinedList"/>
    <dgm:cxn modelId="{8F48FC5E-FC72-4C1D-BF58-A81204CB61D3}" type="presParOf" srcId="{285A493C-B18C-4DA9-9C0B-F0225641A2A2}" destId="{D13E766E-9CBC-4256-9595-4D22BDC7220C}" srcOrd="2" destOrd="0" presId="urn:microsoft.com/office/officeart/2008/layout/LinedList"/>
    <dgm:cxn modelId="{4268607C-A581-4540-A426-C39F7D104E54}" type="presParOf" srcId="{285A493C-B18C-4DA9-9C0B-F0225641A2A2}" destId="{F716B5AA-C3E5-48CD-8B60-13F1E7D46C27}" srcOrd="3" destOrd="0" presId="urn:microsoft.com/office/officeart/2008/layout/LinedList"/>
    <dgm:cxn modelId="{803A8380-8D6E-4802-B830-D7E2DACE4882}" type="presParOf" srcId="{F716B5AA-C3E5-48CD-8B60-13F1E7D46C27}" destId="{30E93461-8EEB-4A93-A813-EA7BAEF93C3E}" srcOrd="0" destOrd="0" presId="urn:microsoft.com/office/officeart/2008/layout/LinedList"/>
    <dgm:cxn modelId="{6DBC34AD-4088-4E36-B872-C9C6C275EE51}" type="presParOf" srcId="{F716B5AA-C3E5-48CD-8B60-13F1E7D46C27}" destId="{7E1AAE47-C49F-4763-B4AE-F7FDB22E74EC}" srcOrd="1" destOrd="0" presId="urn:microsoft.com/office/officeart/2008/layout/LinedList"/>
    <dgm:cxn modelId="{AC4A91D0-957E-4558-977E-0EB131ACF5FC}" type="presParOf" srcId="{7E1AAE47-C49F-4763-B4AE-F7FDB22E74EC}" destId="{A35DBA20-B6B3-4B4A-92BB-F7115C463767}" srcOrd="0" destOrd="0" presId="urn:microsoft.com/office/officeart/2008/layout/LinedList"/>
    <dgm:cxn modelId="{279FD598-C7BB-49FA-9DE7-EE7A2FDB5191}" type="presParOf" srcId="{7E1AAE47-C49F-4763-B4AE-F7FDB22E74EC}" destId="{C5B0D2C4-550C-4FF9-8070-7A7368DE0225}" srcOrd="1" destOrd="0" presId="urn:microsoft.com/office/officeart/2008/layout/LinedList"/>
    <dgm:cxn modelId="{78D316C8-BFF5-4B4B-A564-3DE8ED9F2A6B}" type="presParOf" srcId="{C5B0D2C4-550C-4FF9-8070-7A7368DE0225}" destId="{AA7E55CF-0075-4CC0-B913-FA3606470209}" srcOrd="0" destOrd="0" presId="urn:microsoft.com/office/officeart/2008/layout/LinedList"/>
    <dgm:cxn modelId="{3F4F7BF4-A0FF-40EF-A1E6-E1F473D5CB18}" type="presParOf" srcId="{C5B0D2C4-550C-4FF9-8070-7A7368DE0225}" destId="{E7498DD3-5DDB-4438-A570-6BD3FF55AE5D}" srcOrd="1" destOrd="0" presId="urn:microsoft.com/office/officeart/2008/layout/LinedList"/>
    <dgm:cxn modelId="{6DE3D079-12DF-4426-9309-25ED829F7C27}" type="presParOf" srcId="{C5B0D2C4-550C-4FF9-8070-7A7368DE0225}" destId="{6BF110EC-0B4F-4E7E-8116-E8BAC968B214}" srcOrd="2" destOrd="0" presId="urn:microsoft.com/office/officeart/2008/layout/LinedList"/>
    <dgm:cxn modelId="{A7CDE21F-2716-41D1-B039-76D5DA5667D9}" type="presParOf" srcId="{7E1AAE47-C49F-4763-B4AE-F7FDB22E74EC}" destId="{CA697257-8A9A-4CD3-8D94-BFE54FC54557}" srcOrd="2" destOrd="0" presId="urn:microsoft.com/office/officeart/2008/layout/LinedList"/>
    <dgm:cxn modelId="{A5CCCFB2-B92E-4BEE-AD52-18EB7017A935}" type="presParOf" srcId="{7E1AAE47-C49F-4763-B4AE-F7FDB22E74EC}" destId="{4D245A9A-105F-4CDB-8DC6-95DF6FB63FEB}" srcOrd="3" destOrd="0" presId="urn:microsoft.com/office/officeart/2008/layout/LinedList"/>
    <dgm:cxn modelId="{0ED7572C-AE93-4028-B59C-2C91EDBA90A7}" type="presParOf" srcId="{7E1AAE47-C49F-4763-B4AE-F7FDB22E74EC}" destId="{A443B2C6-7A54-4D31-8E65-D9428BB5F7C9}" srcOrd="4" destOrd="0" presId="urn:microsoft.com/office/officeart/2008/layout/LinedList"/>
    <dgm:cxn modelId="{764C2529-A93D-48E5-8CD3-D31AC5B2F90E}" type="presParOf" srcId="{A443B2C6-7A54-4D31-8E65-D9428BB5F7C9}" destId="{949B48A1-99E8-44CE-B45A-92827B5CD1F7}" srcOrd="0" destOrd="0" presId="urn:microsoft.com/office/officeart/2008/layout/LinedList"/>
    <dgm:cxn modelId="{7D10BB62-06DF-4644-9C41-FF237AC27BCC}" type="presParOf" srcId="{A443B2C6-7A54-4D31-8E65-D9428BB5F7C9}" destId="{29AAB160-21E5-431D-893F-884CB3E26F1E}" srcOrd="1" destOrd="0" presId="urn:microsoft.com/office/officeart/2008/layout/LinedList"/>
    <dgm:cxn modelId="{BE0AA904-343A-4DD6-A221-AAB4DD7CB44D}" type="presParOf" srcId="{A443B2C6-7A54-4D31-8E65-D9428BB5F7C9}" destId="{716DE08F-67A9-46E6-92F1-31CCC04B0150}" srcOrd="2" destOrd="0" presId="urn:microsoft.com/office/officeart/2008/layout/LinedList"/>
    <dgm:cxn modelId="{00B284EE-A5BA-4DD2-8389-A771F55E8898}" type="presParOf" srcId="{7E1AAE47-C49F-4763-B4AE-F7FDB22E74EC}" destId="{B1CACB8B-AA68-4307-8C44-8F2F6D986727}" srcOrd="5" destOrd="0" presId="urn:microsoft.com/office/officeart/2008/layout/LinedList"/>
    <dgm:cxn modelId="{9A1086BC-7FCB-4E8E-BCF9-8536842FD1DC}" type="presParOf" srcId="{7E1AAE47-C49F-4763-B4AE-F7FDB22E74EC}" destId="{C1562CB0-41EC-405C-A62B-DF6FACEE099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3B1166D-AC1B-44B3-925E-20E49E00EE1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6F662F-F16E-4B51-831C-B8CC86802B54}">
      <dgm:prSet phldrT="[文本]"/>
      <dgm:spPr/>
      <dgm:t>
        <a:bodyPr/>
        <a:lstStyle/>
        <a:p>
          <a:r>
            <a:rPr lang="zh-CN" altLang="en-US" dirty="0" smtClean="0"/>
            <a:t>教师</a:t>
          </a:r>
          <a:endParaRPr lang="zh-CN" altLang="en-US" dirty="0"/>
        </a:p>
      </dgm:t>
    </dgm:pt>
    <dgm:pt modelId="{BE11C192-6E6E-486E-8B86-A6E269950273}" type="parTrans" cxnId="{D0D38F45-BB91-4117-803C-366587377744}">
      <dgm:prSet/>
      <dgm:spPr/>
      <dgm:t>
        <a:bodyPr/>
        <a:lstStyle/>
        <a:p>
          <a:endParaRPr lang="zh-CN" altLang="en-US"/>
        </a:p>
      </dgm:t>
    </dgm:pt>
    <dgm:pt modelId="{E1E62D5E-B6DC-46FA-9CFE-7AFF3A3CC6E9}" type="sibTrans" cxnId="{D0D38F45-BB91-4117-803C-366587377744}">
      <dgm:prSet/>
      <dgm:spPr/>
      <dgm:t>
        <a:bodyPr/>
        <a:lstStyle/>
        <a:p>
          <a:endParaRPr lang="zh-CN" altLang="en-US"/>
        </a:p>
      </dgm:t>
    </dgm:pt>
    <dgm:pt modelId="{7A4485B8-0B8F-428D-A974-4547DD1E8E53}">
      <dgm:prSet phldrT="[文本]"/>
      <dgm:spPr/>
      <dgm:t>
        <a:bodyPr/>
        <a:lstStyle/>
        <a:p>
          <a:r>
            <a:rPr lang="zh-CN" altLang="en-US" dirty="0" smtClean="0"/>
            <a:t>组卷</a:t>
          </a:r>
          <a:endParaRPr lang="zh-CN" altLang="en-US" dirty="0"/>
        </a:p>
      </dgm:t>
    </dgm:pt>
    <dgm:pt modelId="{F5316595-CC2E-4A4C-8D6B-B6DC647B92F9}" type="parTrans" cxnId="{36F08CD4-E745-4DA3-85E9-3B26A518F9BB}">
      <dgm:prSet/>
      <dgm:spPr/>
      <dgm:t>
        <a:bodyPr/>
        <a:lstStyle/>
        <a:p>
          <a:endParaRPr lang="zh-CN" altLang="en-US"/>
        </a:p>
      </dgm:t>
    </dgm:pt>
    <dgm:pt modelId="{8314904A-372D-41E9-A30C-807CA69203F1}" type="sibTrans" cxnId="{36F08CD4-E745-4DA3-85E9-3B26A518F9BB}">
      <dgm:prSet/>
      <dgm:spPr/>
      <dgm:t>
        <a:bodyPr/>
        <a:lstStyle/>
        <a:p>
          <a:endParaRPr lang="zh-CN" altLang="en-US"/>
        </a:p>
      </dgm:t>
    </dgm:pt>
    <dgm:pt modelId="{2787D522-F816-4C50-846E-9FFEB4F84984}">
      <dgm:prSet phldrT="[文本]"/>
      <dgm:spPr/>
      <dgm:t>
        <a:bodyPr/>
        <a:lstStyle/>
        <a:p>
          <a:r>
            <a:rPr lang="zh-CN" altLang="en-US" dirty="0" smtClean="0"/>
            <a:t>试卷查看与分析</a:t>
          </a:r>
          <a:endParaRPr lang="zh-CN" altLang="en-US" dirty="0"/>
        </a:p>
      </dgm:t>
    </dgm:pt>
    <dgm:pt modelId="{EBD0699A-0BEA-4DCA-85B5-896D579FE6B4}" type="parTrans" cxnId="{7AFCCBEF-0B68-422F-89E0-044488F284E9}">
      <dgm:prSet/>
      <dgm:spPr/>
      <dgm:t>
        <a:bodyPr/>
        <a:lstStyle/>
        <a:p>
          <a:endParaRPr lang="zh-CN" altLang="en-US"/>
        </a:p>
      </dgm:t>
    </dgm:pt>
    <dgm:pt modelId="{0641DC0C-FC8D-4C12-8876-539B2AF7EA46}" type="sibTrans" cxnId="{7AFCCBEF-0B68-422F-89E0-044488F284E9}">
      <dgm:prSet/>
      <dgm:spPr/>
      <dgm:t>
        <a:bodyPr/>
        <a:lstStyle/>
        <a:p>
          <a:endParaRPr lang="zh-CN" altLang="en-US"/>
        </a:p>
      </dgm:t>
    </dgm:pt>
    <dgm:pt modelId="{D70242A6-C517-4DFF-B238-04F5775D55C4}">
      <dgm:prSet phldrT="[文本]"/>
      <dgm:spPr/>
      <dgm:t>
        <a:bodyPr/>
        <a:lstStyle/>
        <a:p>
          <a:r>
            <a:rPr lang="zh-CN" altLang="en-US" dirty="0" smtClean="0"/>
            <a:t>管理员</a:t>
          </a:r>
          <a:endParaRPr lang="zh-CN" altLang="en-US" dirty="0"/>
        </a:p>
      </dgm:t>
    </dgm:pt>
    <dgm:pt modelId="{EBB89EB5-46F2-4BBA-B9FE-382D0C580E37}" type="parTrans" cxnId="{AA91BCBB-4DCF-44ED-A9CD-2DD84F448D88}">
      <dgm:prSet/>
      <dgm:spPr/>
      <dgm:t>
        <a:bodyPr/>
        <a:lstStyle/>
        <a:p>
          <a:endParaRPr lang="zh-CN" altLang="en-US"/>
        </a:p>
      </dgm:t>
    </dgm:pt>
    <dgm:pt modelId="{CE345511-77FE-4026-80A9-99DD15FECC5C}" type="sibTrans" cxnId="{AA91BCBB-4DCF-44ED-A9CD-2DD84F448D88}">
      <dgm:prSet/>
      <dgm:spPr/>
      <dgm:t>
        <a:bodyPr/>
        <a:lstStyle/>
        <a:p>
          <a:endParaRPr lang="zh-CN" altLang="en-US"/>
        </a:p>
      </dgm:t>
    </dgm:pt>
    <dgm:pt modelId="{92CCE330-4EDB-42B2-A1D0-CD485254364A}">
      <dgm:prSet phldrT="[文本]"/>
      <dgm:spPr/>
      <dgm:t>
        <a:bodyPr/>
        <a:lstStyle/>
        <a:p>
          <a:r>
            <a:rPr lang="zh-CN" altLang="en-US" dirty="0" smtClean="0"/>
            <a:t>手动组卷</a:t>
          </a:r>
          <a:endParaRPr lang="zh-CN" altLang="en-US" dirty="0"/>
        </a:p>
      </dgm:t>
    </dgm:pt>
    <dgm:pt modelId="{372CD420-09EB-42CD-89A1-807BE2F6AEEA}" type="parTrans" cxnId="{9D2BD206-EE85-4211-97D9-76D07DF5CA8C}">
      <dgm:prSet/>
      <dgm:spPr/>
      <dgm:t>
        <a:bodyPr/>
        <a:lstStyle/>
        <a:p>
          <a:endParaRPr lang="zh-CN" altLang="en-US"/>
        </a:p>
      </dgm:t>
    </dgm:pt>
    <dgm:pt modelId="{AF56B8AF-7ED7-4FD3-AE2C-A465193009CF}" type="sibTrans" cxnId="{9D2BD206-EE85-4211-97D9-76D07DF5CA8C}">
      <dgm:prSet/>
      <dgm:spPr/>
      <dgm:t>
        <a:bodyPr/>
        <a:lstStyle/>
        <a:p>
          <a:endParaRPr lang="zh-CN" altLang="en-US"/>
        </a:p>
      </dgm:t>
    </dgm:pt>
    <dgm:pt modelId="{C4671622-C778-4C3C-A09B-9DB200E3D280}">
      <dgm:prSet phldrT="[文本]"/>
      <dgm:spPr/>
      <dgm:t>
        <a:bodyPr/>
        <a:lstStyle/>
        <a:p>
          <a:r>
            <a:rPr lang="zh-CN" altLang="en-US" dirty="0" smtClean="0"/>
            <a:t>自动组卷</a:t>
          </a:r>
          <a:endParaRPr lang="zh-CN" altLang="en-US" dirty="0"/>
        </a:p>
      </dgm:t>
    </dgm:pt>
    <dgm:pt modelId="{326FC9B7-76E4-4143-8E9F-60008BE32752}" type="parTrans" cxnId="{9EB9FF54-6F18-4993-81BD-0F95837BAB99}">
      <dgm:prSet/>
      <dgm:spPr/>
      <dgm:t>
        <a:bodyPr/>
        <a:lstStyle/>
        <a:p>
          <a:endParaRPr lang="zh-CN" altLang="en-US"/>
        </a:p>
      </dgm:t>
    </dgm:pt>
    <dgm:pt modelId="{AD550AAA-C200-4D17-BA91-738B3073802E}" type="sibTrans" cxnId="{9EB9FF54-6F18-4993-81BD-0F95837BAB99}">
      <dgm:prSet/>
      <dgm:spPr/>
      <dgm:t>
        <a:bodyPr/>
        <a:lstStyle/>
        <a:p>
          <a:endParaRPr lang="zh-CN" altLang="en-US"/>
        </a:p>
      </dgm:t>
    </dgm:pt>
    <dgm:pt modelId="{0211A8AC-DDF3-4BA6-9C5F-6EC7E59B7489}">
      <dgm:prSet phldrT="[文本]"/>
      <dgm:spPr/>
      <dgm:t>
        <a:bodyPr/>
        <a:lstStyle/>
        <a:p>
          <a:r>
            <a:rPr lang="zh-CN" altLang="en-US" dirty="0" smtClean="0"/>
            <a:t>组卷开始界面</a:t>
          </a:r>
          <a:endParaRPr lang="zh-CN" altLang="en-US" dirty="0"/>
        </a:p>
      </dgm:t>
    </dgm:pt>
    <dgm:pt modelId="{AB62F1D8-1943-4B06-89FC-61DA34E5A7A4}" type="parTrans" cxnId="{B9CC4661-9617-43FD-A993-8310ED243E42}">
      <dgm:prSet/>
      <dgm:spPr/>
      <dgm:t>
        <a:bodyPr/>
        <a:lstStyle/>
        <a:p>
          <a:endParaRPr lang="zh-CN" altLang="en-US"/>
        </a:p>
      </dgm:t>
    </dgm:pt>
    <dgm:pt modelId="{A00631B9-451D-4F82-997B-3A6B0605565F}" type="sibTrans" cxnId="{B9CC4661-9617-43FD-A993-8310ED243E42}">
      <dgm:prSet/>
      <dgm:spPr/>
      <dgm:t>
        <a:bodyPr/>
        <a:lstStyle/>
        <a:p>
          <a:endParaRPr lang="zh-CN" altLang="en-US"/>
        </a:p>
      </dgm:t>
    </dgm:pt>
    <dgm:pt modelId="{7AD2A522-EA23-4694-8031-9A918B8B0B86}">
      <dgm:prSet phldrT="[文本]"/>
      <dgm:spPr/>
      <dgm:t>
        <a:bodyPr/>
        <a:lstStyle/>
        <a:p>
          <a:r>
            <a:rPr lang="zh-CN" altLang="en-US" dirty="0" smtClean="0"/>
            <a:t>预览</a:t>
          </a:r>
          <a:endParaRPr lang="zh-CN" altLang="en-US" dirty="0"/>
        </a:p>
      </dgm:t>
    </dgm:pt>
    <dgm:pt modelId="{3E5D1DEC-E65D-452B-9E6E-BEC96AE31E04}" type="parTrans" cxnId="{886DFF06-54BA-49A4-BE7E-6716E4E8EB27}">
      <dgm:prSet/>
      <dgm:spPr/>
      <dgm:t>
        <a:bodyPr/>
        <a:lstStyle/>
        <a:p>
          <a:endParaRPr lang="zh-CN" altLang="en-US"/>
        </a:p>
      </dgm:t>
    </dgm:pt>
    <dgm:pt modelId="{0FEB2E88-CA53-49FF-AE69-1E6AC972CF6E}" type="sibTrans" cxnId="{886DFF06-54BA-49A4-BE7E-6716E4E8EB27}">
      <dgm:prSet/>
      <dgm:spPr/>
      <dgm:t>
        <a:bodyPr/>
        <a:lstStyle/>
        <a:p>
          <a:endParaRPr lang="zh-CN" altLang="en-US"/>
        </a:p>
      </dgm:t>
    </dgm:pt>
    <dgm:pt modelId="{01C942C4-C101-4A73-8BDC-4AC63AD40956}">
      <dgm:prSet phldrT="[文本]"/>
      <dgm:spPr/>
      <dgm:t>
        <a:bodyPr/>
        <a:lstStyle/>
        <a:p>
          <a:r>
            <a:rPr lang="zh-CN" altLang="en-US" dirty="0" smtClean="0"/>
            <a:t>教师用试卷库</a:t>
          </a:r>
          <a:endParaRPr lang="zh-CN" altLang="en-US" dirty="0"/>
        </a:p>
      </dgm:t>
    </dgm:pt>
    <dgm:pt modelId="{EC2F3D53-11AB-4A8D-A806-22867B001962}" type="parTrans" cxnId="{101E97D1-2358-4B15-84EC-167167E9AD58}">
      <dgm:prSet/>
      <dgm:spPr/>
      <dgm:t>
        <a:bodyPr/>
        <a:lstStyle/>
        <a:p>
          <a:endParaRPr lang="zh-CN" altLang="en-US"/>
        </a:p>
      </dgm:t>
    </dgm:pt>
    <dgm:pt modelId="{1D355C95-921B-4DA1-968E-03F37640C4C4}" type="sibTrans" cxnId="{101E97D1-2358-4B15-84EC-167167E9AD58}">
      <dgm:prSet/>
      <dgm:spPr/>
      <dgm:t>
        <a:bodyPr/>
        <a:lstStyle/>
        <a:p>
          <a:endParaRPr lang="zh-CN" altLang="en-US"/>
        </a:p>
      </dgm:t>
    </dgm:pt>
    <dgm:pt modelId="{1D2F6A15-6124-4255-850B-2C2CF0E5D222}">
      <dgm:prSet phldrT="[文本]"/>
      <dgm:spPr/>
      <dgm:t>
        <a:bodyPr/>
        <a:lstStyle/>
        <a:p>
          <a:r>
            <a:rPr lang="zh-CN" altLang="en-US" dirty="0" smtClean="0"/>
            <a:t>试卷分析</a:t>
          </a:r>
          <a:endParaRPr lang="zh-CN" altLang="en-US" dirty="0"/>
        </a:p>
      </dgm:t>
    </dgm:pt>
    <dgm:pt modelId="{4DA3AD84-6205-4562-A80C-3AF37D74B08D}" type="parTrans" cxnId="{DC476E4D-1622-4346-8B8F-EFF4E17AD85C}">
      <dgm:prSet/>
      <dgm:spPr/>
      <dgm:t>
        <a:bodyPr/>
        <a:lstStyle/>
        <a:p>
          <a:endParaRPr lang="zh-CN" altLang="en-US"/>
        </a:p>
      </dgm:t>
    </dgm:pt>
    <dgm:pt modelId="{2E3624FC-CDD2-4000-8528-0842B1582089}" type="sibTrans" cxnId="{DC476E4D-1622-4346-8B8F-EFF4E17AD85C}">
      <dgm:prSet/>
      <dgm:spPr/>
      <dgm:t>
        <a:bodyPr/>
        <a:lstStyle/>
        <a:p>
          <a:endParaRPr lang="zh-CN" altLang="en-US"/>
        </a:p>
      </dgm:t>
    </dgm:pt>
    <dgm:pt modelId="{C7C30107-B3F7-41A4-887D-CE34C6A69A34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A0CB9FA1-DF94-4300-98CB-5348A2150A3E}" type="parTrans" cxnId="{2BA8A563-4552-47EE-98E6-9E12518B4833}">
      <dgm:prSet/>
      <dgm:spPr/>
      <dgm:t>
        <a:bodyPr/>
        <a:lstStyle/>
        <a:p>
          <a:endParaRPr lang="zh-CN" altLang="en-US"/>
        </a:p>
      </dgm:t>
    </dgm:pt>
    <dgm:pt modelId="{7EC52D9F-112E-40DD-8561-E2FCBC53680A}" type="sibTrans" cxnId="{2BA8A563-4552-47EE-98E6-9E12518B4833}">
      <dgm:prSet/>
      <dgm:spPr/>
      <dgm:t>
        <a:bodyPr/>
        <a:lstStyle/>
        <a:p>
          <a:endParaRPr lang="zh-CN" altLang="en-US"/>
        </a:p>
      </dgm:t>
    </dgm:pt>
    <dgm:pt modelId="{55482E41-72EF-408A-9BAC-5E1CADAAF9E1}">
      <dgm:prSet phldrT="[文本]"/>
      <dgm:spPr/>
      <dgm:t>
        <a:bodyPr/>
        <a:lstStyle/>
        <a:p>
          <a:r>
            <a:rPr lang="zh-CN" altLang="en-US" dirty="0" smtClean="0"/>
            <a:t>试卷库管理</a:t>
          </a:r>
          <a:endParaRPr lang="zh-CN" altLang="en-US" dirty="0"/>
        </a:p>
      </dgm:t>
    </dgm:pt>
    <dgm:pt modelId="{5E423E83-2245-48EB-8EE5-D6020F47B24A}" type="parTrans" cxnId="{675FF33E-118B-47A5-895F-2A3C530CCA5B}">
      <dgm:prSet/>
      <dgm:spPr/>
      <dgm:t>
        <a:bodyPr/>
        <a:lstStyle/>
        <a:p>
          <a:endParaRPr lang="zh-CN" altLang="en-US"/>
        </a:p>
      </dgm:t>
    </dgm:pt>
    <dgm:pt modelId="{A9A851AA-DB70-400F-A0E9-E1947425FE11}" type="sibTrans" cxnId="{675FF33E-118B-47A5-895F-2A3C530CCA5B}">
      <dgm:prSet/>
      <dgm:spPr/>
      <dgm:t>
        <a:bodyPr/>
        <a:lstStyle/>
        <a:p>
          <a:endParaRPr lang="zh-CN" altLang="en-US"/>
        </a:p>
      </dgm:t>
    </dgm:pt>
    <dgm:pt modelId="{CF7D02D1-3913-4E3E-91A2-A701CB3994E2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D94BB100-D9DF-4FBD-B865-B46286652B29}" type="parTrans" cxnId="{3413682B-9D15-41AB-BA28-2862EEC8286A}">
      <dgm:prSet/>
      <dgm:spPr/>
      <dgm:t>
        <a:bodyPr/>
        <a:lstStyle/>
        <a:p>
          <a:endParaRPr lang="zh-CN" altLang="en-US"/>
        </a:p>
      </dgm:t>
    </dgm:pt>
    <dgm:pt modelId="{C120DD2B-BFEB-41A1-A288-FCF3C76B42AC}" type="sibTrans" cxnId="{3413682B-9D15-41AB-BA28-2862EEC8286A}">
      <dgm:prSet/>
      <dgm:spPr/>
      <dgm:t>
        <a:bodyPr/>
        <a:lstStyle/>
        <a:p>
          <a:endParaRPr lang="zh-CN" altLang="en-US"/>
        </a:p>
      </dgm:t>
    </dgm:pt>
    <dgm:pt modelId="{285A493C-B18C-4DA9-9C0B-F0225641A2A2}" type="pres">
      <dgm:prSet presAssocID="{C3B1166D-AC1B-44B3-925E-20E49E00EE1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0F20678-02B1-4006-A2E4-16BB37D6ACA5}" type="pres">
      <dgm:prSet presAssocID="{D16F662F-F16E-4B51-831C-B8CC86802B54}" presName="thickLine" presStyleLbl="alignNode1" presStyleIdx="0" presStyleCnt="2"/>
      <dgm:spPr/>
    </dgm:pt>
    <dgm:pt modelId="{D26818FC-F99C-45B6-87FA-E4E1BA225D61}" type="pres">
      <dgm:prSet presAssocID="{D16F662F-F16E-4B51-831C-B8CC86802B54}" presName="horz1" presStyleCnt="0"/>
      <dgm:spPr/>
    </dgm:pt>
    <dgm:pt modelId="{7A766E2B-8328-4B0F-951C-6855F53ED893}" type="pres">
      <dgm:prSet presAssocID="{D16F662F-F16E-4B51-831C-B8CC86802B54}" presName="tx1" presStyleLbl="revTx" presStyleIdx="0" presStyleCnt="13"/>
      <dgm:spPr/>
      <dgm:t>
        <a:bodyPr/>
        <a:lstStyle/>
        <a:p>
          <a:endParaRPr lang="zh-CN" altLang="en-US"/>
        </a:p>
      </dgm:t>
    </dgm:pt>
    <dgm:pt modelId="{A7A8A503-4060-4D53-8FB5-ED922B227909}" type="pres">
      <dgm:prSet presAssocID="{D16F662F-F16E-4B51-831C-B8CC86802B54}" presName="vert1" presStyleCnt="0"/>
      <dgm:spPr/>
    </dgm:pt>
    <dgm:pt modelId="{692E54DC-A3EA-47A5-A32A-32A38E3D191B}" type="pres">
      <dgm:prSet presAssocID="{7A4485B8-0B8F-428D-A974-4547DD1E8E53}" presName="vertSpace2a" presStyleCnt="0"/>
      <dgm:spPr/>
    </dgm:pt>
    <dgm:pt modelId="{5CAC67E7-585F-4CCE-8888-9CB44AFE475A}" type="pres">
      <dgm:prSet presAssocID="{7A4485B8-0B8F-428D-A974-4547DD1E8E53}" presName="horz2" presStyleCnt="0"/>
      <dgm:spPr/>
    </dgm:pt>
    <dgm:pt modelId="{653722F0-ADE9-4450-9513-F35067824D0B}" type="pres">
      <dgm:prSet presAssocID="{7A4485B8-0B8F-428D-A974-4547DD1E8E53}" presName="horzSpace2" presStyleCnt="0"/>
      <dgm:spPr/>
    </dgm:pt>
    <dgm:pt modelId="{85AFD4C7-D756-49F7-BB55-5D95CA80F2E5}" type="pres">
      <dgm:prSet presAssocID="{7A4485B8-0B8F-428D-A974-4547DD1E8E53}" presName="tx2" presStyleLbl="revTx" presStyleIdx="1" presStyleCnt="13"/>
      <dgm:spPr/>
      <dgm:t>
        <a:bodyPr/>
        <a:lstStyle/>
        <a:p>
          <a:endParaRPr lang="zh-CN" altLang="en-US"/>
        </a:p>
      </dgm:t>
    </dgm:pt>
    <dgm:pt modelId="{647AFC9B-F780-4034-BF13-2D9889621551}" type="pres">
      <dgm:prSet presAssocID="{7A4485B8-0B8F-428D-A974-4547DD1E8E53}" presName="vert2" presStyleCnt="0"/>
      <dgm:spPr/>
    </dgm:pt>
    <dgm:pt modelId="{27B560BE-1420-4B44-9A1B-A437E030321E}" type="pres">
      <dgm:prSet presAssocID="{0211A8AC-DDF3-4BA6-9C5F-6EC7E59B7489}" presName="horz3" presStyleCnt="0"/>
      <dgm:spPr/>
    </dgm:pt>
    <dgm:pt modelId="{506E09D3-2250-46B1-A441-9A1CD006C148}" type="pres">
      <dgm:prSet presAssocID="{0211A8AC-DDF3-4BA6-9C5F-6EC7E59B7489}" presName="horzSpace3" presStyleCnt="0"/>
      <dgm:spPr/>
    </dgm:pt>
    <dgm:pt modelId="{5A6EC1CF-8D33-4683-8B08-C11BD0407569}" type="pres">
      <dgm:prSet presAssocID="{0211A8AC-DDF3-4BA6-9C5F-6EC7E59B7489}" presName="tx3" presStyleLbl="revTx" presStyleIdx="2" presStyleCnt="13"/>
      <dgm:spPr/>
      <dgm:t>
        <a:bodyPr/>
        <a:lstStyle/>
        <a:p>
          <a:endParaRPr lang="zh-CN" altLang="en-US"/>
        </a:p>
      </dgm:t>
    </dgm:pt>
    <dgm:pt modelId="{3368C64A-8251-4D26-BF31-E63BF46720E8}" type="pres">
      <dgm:prSet presAssocID="{0211A8AC-DDF3-4BA6-9C5F-6EC7E59B7489}" presName="vert3" presStyleCnt="0"/>
      <dgm:spPr/>
    </dgm:pt>
    <dgm:pt modelId="{762B2570-0BC5-4DEE-9527-FB259515A0C7}" type="pres">
      <dgm:prSet presAssocID="{A00631B9-451D-4F82-997B-3A6B0605565F}" presName="thinLine3" presStyleLbl="callout" presStyleIdx="0" presStyleCnt="9"/>
      <dgm:spPr/>
    </dgm:pt>
    <dgm:pt modelId="{ABC844DC-774A-4EA3-BC53-C07B5AA68FFD}" type="pres">
      <dgm:prSet presAssocID="{92CCE330-4EDB-42B2-A1D0-CD485254364A}" presName="horz3" presStyleCnt="0"/>
      <dgm:spPr/>
    </dgm:pt>
    <dgm:pt modelId="{90313A07-59B6-4A80-8A74-DA017C163C75}" type="pres">
      <dgm:prSet presAssocID="{92CCE330-4EDB-42B2-A1D0-CD485254364A}" presName="horzSpace3" presStyleCnt="0"/>
      <dgm:spPr/>
    </dgm:pt>
    <dgm:pt modelId="{3107A346-D50B-4A3F-B8B7-F49BD5A5AE53}" type="pres">
      <dgm:prSet presAssocID="{92CCE330-4EDB-42B2-A1D0-CD485254364A}" presName="tx3" presStyleLbl="revTx" presStyleIdx="3" presStyleCnt="13"/>
      <dgm:spPr/>
      <dgm:t>
        <a:bodyPr/>
        <a:lstStyle/>
        <a:p>
          <a:endParaRPr lang="zh-CN" altLang="en-US"/>
        </a:p>
      </dgm:t>
    </dgm:pt>
    <dgm:pt modelId="{D191ADA5-85FC-4A71-8FEC-7A5BD1275592}" type="pres">
      <dgm:prSet presAssocID="{92CCE330-4EDB-42B2-A1D0-CD485254364A}" presName="vert3" presStyleCnt="0"/>
      <dgm:spPr/>
    </dgm:pt>
    <dgm:pt modelId="{85644183-3953-4568-9B1F-48B6494CBD9B}" type="pres">
      <dgm:prSet presAssocID="{AF56B8AF-7ED7-4FD3-AE2C-A465193009CF}" presName="thinLine3" presStyleLbl="callout" presStyleIdx="1" presStyleCnt="9"/>
      <dgm:spPr/>
    </dgm:pt>
    <dgm:pt modelId="{307B7763-1480-466C-BBA3-12FD16FE64A0}" type="pres">
      <dgm:prSet presAssocID="{C4671622-C778-4C3C-A09B-9DB200E3D280}" presName="horz3" presStyleCnt="0"/>
      <dgm:spPr/>
    </dgm:pt>
    <dgm:pt modelId="{273002B1-2319-461F-ADC9-A8C7A768ECC3}" type="pres">
      <dgm:prSet presAssocID="{C4671622-C778-4C3C-A09B-9DB200E3D280}" presName="horzSpace3" presStyleCnt="0"/>
      <dgm:spPr/>
    </dgm:pt>
    <dgm:pt modelId="{C61D4040-82D8-4386-BCC0-097BF417E972}" type="pres">
      <dgm:prSet presAssocID="{C4671622-C778-4C3C-A09B-9DB200E3D280}" presName="tx3" presStyleLbl="revTx" presStyleIdx="4" presStyleCnt="13"/>
      <dgm:spPr/>
      <dgm:t>
        <a:bodyPr/>
        <a:lstStyle/>
        <a:p>
          <a:endParaRPr lang="zh-CN" altLang="en-US"/>
        </a:p>
      </dgm:t>
    </dgm:pt>
    <dgm:pt modelId="{009AF40F-3819-48AC-96A2-CE1BD506B0F0}" type="pres">
      <dgm:prSet presAssocID="{C4671622-C778-4C3C-A09B-9DB200E3D280}" presName="vert3" presStyleCnt="0"/>
      <dgm:spPr/>
    </dgm:pt>
    <dgm:pt modelId="{63855A00-4CE3-4C2F-8A22-EBA20F9C2889}" type="pres">
      <dgm:prSet presAssocID="{AD550AAA-C200-4D17-BA91-738B3073802E}" presName="thinLine3" presStyleLbl="callout" presStyleIdx="2" presStyleCnt="9"/>
      <dgm:spPr/>
    </dgm:pt>
    <dgm:pt modelId="{71AF1EF5-F49B-4279-9E95-3E71A1C8ACF9}" type="pres">
      <dgm:prSet presAssocID="{7AD2A522-EA23-4694-8031-9A918B8B0B86}" presName="horz3" presStyleCnt="0"/>
      <dgm:spPr/>
    </dgm:pt>
    <dgm:pt modelId="{CB87E1AA-05E8-4661-A7EC-64CE4FD61DFF}" type="pres">
      <dgm:prSet presAssocID="{7AD2A522-EA23-4694-8031-9A918B8B0B86}" presName="horzSpace3" presStyleCnt="0"/>
      <dgm:spPr/>
    </dgm:pt>
    <dgm:pt modelId="{E76A1E57-BE5E-4B9B-8621-115810B0C8B4}" type="pres">
      <dgm:prSet presAssocID="{7AD2A522-EA23-4694-8031-9A918B8B0B86}" presName="tx3" presStyleLbl="revTx" presStyleIdx="5" presStyleCnt="13"/>
      <dgm:spPr/>
      <dgm:t>
        <a:bodyPr/>
        <a:lstStyle/>
        <a:p>
          <a:endParaRPr lang="zh-CN" altLang="en-US"/>
        </a:p>
      </dgm:t>
    </dgm:pt>
    <dgm:pt modelId="{FE839E05-366F-4939-A7DF-5854A7B05F02}" type="pres">
      <dgm:prSet presAssocID="{7AD2A522-EA23-4694-8031-9A918B8B0B86}" presName="vert3" presStyleCnt="0"/>
      <dgm:spPr/>
    </dgm:pt>
    <dgm:pt modelId="{FFA06DE9-47DF-4C38-87BC-744E3BC942EA}" type="pres">
      <dgm:prSet presAssocID="{7A4485B8-0B8F-428D-A974-4547DD1E8E53}" presName="thinLine2b" presStyleLbl="callout" presStyleIdx="3" presStyleCnt="9"/>
      <dgm:spPr/>
    </dgm:pt>
    <dgm:pt modelId="{AEED70EB-4AB6-4FFB-ADC3-10EFDF5C3EBB}" type="pres">
      <dgm:prSet presAssocID="{7A4485B8-0B8F-428D-A974-4547DD1E8E53}" presName="vertSpace2b" presStyleCnt="0"/>
      <dgm:spPr/>
    </dgm:pt>
    <dgm:pt modelId="{E9E9AF74-BAAF-4D7C-94FF-1B2BA4399916}" type="pres">
      <dgm:prSet presAssocID="{2787D522-F816-4C50-846E-9FFEB4F84984}" presName="horz2" presStyleCnt="0"/>
      <dgm:spPr/>
    </dgm:pt>
    <dgm:pt modelId="{0C540134-75A7-4777-A336-37A39FCE53D8}" type="pres">
      <dgm:prSet presAssocID="{2787D522-F816-4C50-846E-9FFEB4F84984}" presName="horzSpace2" presStyleCnt="0"/>
      <dgm:spPr/>
    </dgm:pt>
    <dgm:pt modelId="{E8CC208E-6EB0-4FA5-B1FD-D98B486C2D9C}" type="pres">
      <dgm:prSet presAssocID="{2787D522-F816-4C50-846E-9FFEB4F84984}" presName="tx2" presStyleLbl="revTx" presStyleIdx="6" presStyleCnt="13"/>
      <dgm:spPr/>
      <dgm:t>
        <a:bodyPr/>
        <a:lstStyle/>
        <a:p>
          <a:endParaRPr lang="zh-CN" altLang="en-US"/>
        </a:p>
      </dgm:t>
    </dgm:pt>
    <dgm:pt modelId="{133E7D07-99DF-41C3-B0BD-EC0883E74030}" type="pres">
      <dgm:prSet presAssocID="{2787D522-F816-4C50-846E-9FFEB4F84984}" presName="vert2" presStyleCnt="0"/>
      <dgm:spPr/>
    </dgm:pt>
    <dgm:pt modelId="{FE23017B-66D6-4416-85CC-A72C127D9982}" type="pres">
      <dgm:prSet presAssocID="{01C942C4-C101-4A73-8BDC-4AC63AD40956}" presName="horz3" presStyleCnt="0"/>
      <dgm:spPr/>
    </dgm:pt>
    <dgm:pt modelId="{0342F383-10D9-4132-BEF0-478804DE9D9C}" type="pres">
      <dgm:prSet presAssocID="{01C942C4-C101-4A73-8BDC-4AC63AD40956}" presName="horzSpace3" presStyleCnt="0"/>
      <dgm:spPr/>
    </dgm:pt>
    <dgm:pt modelId="{7C8ABB0A-C500-44C7-8589-CD566455D4C6}" type="pres">
      <dgm:prSet presAssocID="{01C942C4-C101-4A73-8BDC-4AC63AD40956}" presName="tx3" presStyleLbl="revTx" presStyleIdx="7" presStyleCnt="13"/>
      <dgm:spPr/>
      <dgm:t>
        <a:bodyPr/>
        <a:lstStyle/>
        <a:p>
          <a:endParaRPr lang="zh-CN" altLang="en-US"/>
        </a:p>
      </dgm:t>
    </dgm:pt>
    <dgm:pt modelId="{DC7D5C77-5834-4727-9B3B-0C0507FF0718}" type="pres">
      <dgm:prSet presAssocID="{01C942C4-C101-4A73-8BDC-4AC63AD40956}" presName="vert3" presStyleCnt="0"/>
      <dgm:spPr/>
    </dgm:pt>
    <dgm:pt modelId="{76455AC5-9EA7-4D76-AD28-8459CB8C3637}" type="pres">
      <dgm:prSet presAssocID="{1D355C95-921B-4DA1-968E-03F37640C4C4}" presName="thinLine3" presStyleLbl="callout" presStyleIdx="4" presStyleCnt="9"/>
      <dgm:spPr/>
    </dgm:pt>
    <dgm:pt modelId="{AB407AB6-4007-48D7-AEA8-EC928C2447F3}" type="pres">
      <dgm:prSet presAssocID="{1D2F6A15-6124-4255-850B-2C2CF0E5D222}" presName="horz3" presStyleCnt="0"/>
      <dgm:spPr/>
    </dgm:pt>
    <dgm:pt modelId="{310E9B35-DEB9-40F0-9D40-799638994DE2}" type="pres">
      <dgm:prSet presAssocID="{1D2F6A15-6124-4255-850B-2C2CF0E5D222}" presName="horzSpace3" presStyleCnt="0"/>
      <dgm:spPr/>
    </dgm:pt>
    <dgm:pt modelId="{3113112F-2123-42B2-A4D4-726919266115}" type="pres">
      <dgm:prSet presAssocID="{1D2F6A15-6124-4255-850B-2C2CF0E5D222}" presName="tx3" presStyleLbl="revTx" presStyleIdx="8" presStyleCnt="13"/>
      <dgm:spPr/>
      <dgm:t>
        <a:bodyPr/>
        <a:lstStyle/>
        <a:p>
          <a:endParaRPr lang="zh-CN" altLang="en-US"/>
        </a:p>
      </dgm:t>
    </dgm:pt>
    <dgm:pt modelId="{E0EFAEB8-C02A-4928-A08C-BD17B3F134BE}" type="pres">
      <dgm:prSet presAssocID="{1D2F6A15-6124-4255-850B-2C2CF0E5D222}" presName="vert3" presStyleCnt="0"/>
      <dgm:spPr/>
    </dgm:pt>
    <dgm:pt modelId="{B44BF6AC-F629-4B18-BCEB-BA81B63DE2E7}" type="pres">
      <dgm:prSet presAssocID="{2E3624FC-CDD2-4000-8528-0842B1582089}" presName="thinLine3" presStyleLbl="callout" presStyleIdx="5" presStyleCnt="9"/>
      <dgm:spPr/>
    </dgm:pt>
    <dgm:pt modelId="{860ABF91-8B3C-449B-913A-D2A40ABC4704}" type="pres">
      <dgm:prSet presAssocID="{C7C30107-B3F7-41A4-887D-CE34C6A69A34}" presName="horz3" presStyleCnt="0"/>
      <dgm:spPr/>
    </dgm:pt>
    <dgm:pt modelId="{8225C8CF-8217-47B2-AD7D-6BAD5DCDF2D6}" type="pres">
      <dgm:prSet presAssocID="{C7C30107-B3F7-41A4-887D-CE34C6A69A34}" presName="horzSpace3" presStyleCnt="0"/>
      <dgm:spPr/>
    </dgm:pt>
    <dgm:pt modelId="{D1CF80E7-1CC6-4557-87BF-F2D0B11EBDCD}" type="pres">
      <dgm:prSet presAssocID="{C7C30107-B3F7-41A4-887D-CE34C6A69A34}" presName="tx3" presStyleLbl="revTx" presStyleIdx="9" presStyleCnt="13"/>
      <dgm:spPr/>
      <dgm:t>
        <a:bodyPr/>
        <a:lstStyle/>
        <a:p>
          <a:endParaRPr lang="zh-CN" altLang="en-US"/>
        </a:p>
      </dgm:t>
    </dgm:pt>
    <dgm:pt modelId="{D865D226-012D-4DDB-A085-1661848751AD}" type="pres">
      <dgm:prSet presAssocID="{C7C30107-B3F7-41A4-887D-CE34C6A69A34}" presName="vert3" presStyleCnt="0"/>
      <dgm:spPr/>
    </dgm:pt>
    <dgm:pt modelId="{1B784902-98C9-4D7C-9AF5-85C0C8763E21}" type="pres">
      <dgm:prSet presAssocID="{2787D522-F816-4C50-846E-9FFEB4F84984}" presName="thinLine2b" presStyleLbl="callout" presStyleIdx="6" presStyleCnt="9"/>
      <dgm:spPr/>
    </dgm:pt>
    <dgm:pt modelId="{ED5BFCE5-2955-4C00-9368-CD940BD8CE77}" type="pres">
      <dgm:prSet presAssocID="{2787D522-F816-4C50-846E-9FFEB4F84984}" presName="vertSpace2b" presStyleCnt="0"/>
      <dgm:spPr/>
    </dgm:pt>
    <dgm:pt modelId="{D13E766E-9CBC-4256-9595-4D22BDC7220C}" type="pres">
      <dgm:prSet presAssocID="{D70242A6-C517-4DFF-B238-04F5775D55C4}" presName="thickLine" presStyleLbl="alignNode1" presStyleIdx="1" presStyleCnt="2"/>
      <dgm:spPr/>
    </dgm:pt>
    <dgm:pt modelId="{F716B5AA-C3E5-48CD-8B60-13F1E7D46C27}" type="pres">
      <dgm:prSet presAssocID="{D70242A6-C517-4DFF-B238-04F5775D55C4}" presName="horz1" presStyleCnt="0"/>
      <dgm:spPr/>
    </dgm:pt>
    <dgm:pt modelId="{30E93461-8EEB-4A93-A813-EA7BAEF93C3E}" type="pres">
      <dgm:prSet presAssocID="{D70242A6-C517-4DFF-B238-04F5775D55C4}" presName="tx1" presStyleLbl="revTx" presStyleIdx="10" presStyleCnt="13"/>
      <dgm:spPr/>
      <dgm:t>
        <a:bodyPr/>
        <a:lstStyle/>
        <a:p>
          <a:endParaRPr lang="zh-CN" altLang="en-US"/>
        </a:p>
      </dgm:t>
    </dgm:pt>
    <dgm:pt modelId="{7E1AAE47-C49F-4763-B4AE-F7FDB22E74EC}" type="pres">
      <dgm:prSet presAssocID="{D70242A6-C517-4DFF-B238-04F5775D55C4}" presName="vert1" presStyleCnt="0"/>
      <dgm:spPr/>
    </dgm:pt>
    <dgm:pt modelId="{A35DBA20-B6B3-4B4A-92BB-F7115C463767}" type="pres">
      <dgm:prSet presAssocID="{55482E41-72EF-408A-9BAC-5E1CADAAF9E1}" presName="vertSpace2a" presStyleCnt="0"/>
      <dgm:spPr/>
    </dgm:pt>
    <dgm:pt modelId="{C5B0D2C4-550C-4FF9-8070-7A7368DE0225}" type="pres">
      <dgm:prSet presAssocID="{55482E41-72EF-408A-9BAC-5E1CADAAF9E1}" presName="horz2" presStyleCnt="0"/>
      <dgm:spPr/>
    </dgm:pt>
    <dgm:pt modelId="{AA7E55CF-0075-4CC0-B913-FA3606470209}" type="pres">
      <dgm:prSet presAssocID="{55482E41-72EF-408A-9BAC-5E1CADAAF9E1}" presName="horzSpace2" presStyleCnt="0"/>
      <dgm:spPr/>
    </dgm:pt>
    <dgm:pt modelId="{E7498DD3-5DDB-4438-A570-6BD3FF55AE5D}" type="pres">
      <dgm:prSet presAssocID="{55482E41-72EF-408A-9BAC-5E1CADAAF9E1}" presName="tx2" presStyleLbl="revTx" presStyleIdx="11" presStyleCnt="13"/>
      <dgm:spPr/>
      <dgm:t>
        <a:bodyPr/>
        <a:lstStyle/>
        <a:p>
          <a:endParaRPr lang="zh-CN" altLang="en-US"/>
        </a:p>
      </dgm:t>
    </dgm:pt>
    <dgm:pt modelId="{6BF110EC-0B4F-4E7E-8116-E8BAC968B214}" type="pres">
      <dgm:prSet presAssocID="{55482E41-72EF-408A-9BAC-5E1CADAAF9E1}" presName="vert2" presStyleCnt="0"/>
      <dgm:spPr/>
    </dgm:pt>
    <dgm:pt modelId="{CA697257-8A9A-4CD3-8D94-BFE54FC54557}" type="pres">
      <dgm:prSet presAssocID="{55482E41-72EF-408A-9BAC-5E1CADAAF9E1}" presName="thinLine2b" presStyleLbl="callout" presStyleIdx="7" presStyleCnt="9"/>
      <dgm:spPr/>
    </dgm:pt>
    <dgm:pt modelId="{4D245A9A-105F-4CDB-8DC6-95DF6FB63FEB}" type="pres">
      <dgm:prSet presAssocID="{55482E41-72EF-408A-9BAC-5E1CADAAF9E1}" presName="vertSpace2b" presStyleCnt="0"/>
      <dgm:spPr/>
    </dgm:pt>
    <dgm:pt modelId="{A443B2C6-7A54-4D31-8E65-D9428BB5F7C9}" type="pres">
      <dgm:prSet presAssocID="{CF7D02D1-3913-4E3E-91A2-A701CB3994E2}" presName="horz2" presStyleCnt="0"/>
      <dgm:spPr/>
    </dgm:pt>
    <dgm:pt modelId="{949B48A1-99E8-44CE-B45A-92827B5CD1F7}" type="pres">
      <dgm:prSet presAssocID="{CF7D02D1-3913-4E3E-91A2-A701CB3994E2}" presName="horzSpace2" presStyleCnt="0"/>
      <dgm:spPr/>
    </dgm:pt>
    <dgm:pt modelId="{29AAB160-21E5-431D-893F-884CB3E26F1E}" type="pres">
      <dgm:prSet presAssocID="{CF7D02D1-3913-4E3E-91A2-A701CB3994E2}" presName="tx2" presStyleLbl="revTx" presStyleIdx="12" presStyleCnt="13"/>
      <dgm:spPr/>
      <dgm:t>
        <a:bodyPr/>
        <a:lstStyle/>
        <a:p>
          <a:endParaRPr lang="zh-CN" altLang="en-US"/>
        </a:p>
      </dgm:t>
    </dgm:pt>
    <dgm:pt modelId="{716DE08F-67A9-46E6-92F1-31CCC04B0150}" type="pres">
      <dgm:prSet presAssocID="{CF7D02D1-3913-4E3E-91A2-A701CB3994E2}" presName="vert2" presStyleCnt="0"/>
      <dgm:spPr/>
    </dgm:pt>
    <dgm:pt modelId="{B1CACB8B-AA68-4307-8C44-8F2F6D986727}" type="pres">
      <dgm:prSet presAssocID="{CF7D02D1-3913-4E3E-91A2-A701CB3994E2}" presName="thinLine2b" presStyleLbl="callout" presStyleIdx="8" presStyleCnt="9"/>
      <dgm:spPr/>
    </dgm:pt>
    <dgm:pt modelId="{C1562CB0-41EC-405C-A62B-DF6FACEE099A}" type="pres">
      <dgm:prSet presAssocID="{CF7D02D1-3913-4E3E-91A2-A701CB3994E2}" presName="vertSpace2b" presStyleCnt="0"/>
      <dgm:spPr/>
    </dgm:pt>
  </dgm:ptLst>
  <dgm:cxnLst>
    <dgm:cxn modelId="{2BA8A563-4552-47EE-98E6-9E12518B4833}" srcId="{2787D522-F816-4C50-846E-9FFEB4F84984}" destId="{C7C30107-B3F7-41A4-887D-CE34C6A69A34}" srcOrd="2" destOrd="0" parTransId="{A0CB9FA1-DF94-4300-98CB-5348A2150A3E}" sibTransId="{7EC52D9F-112E-40DD-8561-E2FCBC53680A}"/>
    <dgm:cxn modelId="{886DFF06-54BA-49A4-BE7E-6716E4E8EB27}" srcId="{7A4485B8-0B8F-428D-A974-4547DD1E8E53}" destId="{7AD2A522-EA23-4694-8031-9A918B8B0B86}" srcOrd="3" destOrd="0" parTransId="{3E5D1DEC-E65D-452B-9E6E-BEC96AE31E04}" sibTransId="{0FEB2E88-CA53-49FF-AE69-1E6AC972CF6E}"/>
    <dgm:cxn modelId="{42FF4A08-68C4-4457-8C86-C9A7A31EFFD8}" type="presOf" srcId="{2787D522-F816-4C50-846E-9FFEB4F84984}" destId="{E8CC208E-6EB0-4FA5-B1FD-D98B486C2D9C}" srcOrd="0" destOrd="0" presId="urn:microsoft.com/office/officeart/2008/layout/LinedList"/>
    <dgm:cxn modelId="{E9A62C34-6A02-46E2-919A-BB7F397C25F0}" type="presOf" srcId="{92CCE330-4EDB-42B2-A1D0-CD485254364A}" destId="{3107A346-D50B-4A3F-B8B7-F49BD5A5AE53}" srcOrd="0" destOrd="0" presId="urn:microsoft.com/office/officeart/2008/layout/LinedList"/>
    <dgm:cxn modelId="{FFDA761A-676D-452A-AF61-011FEE58D37A}" type="presOf" srcId="{C7C30107-B3F7-41A4-887D-CE34C6A69A34}" destId="{D1CF80E7-1CC6-4557-87BF-F2D0B11EBDCD}" srcOrd="0" destOrd="0" presId="urn:microsoft.com/office/officeart/2008/layout/LinedList"/>
    <dgm:cxn modelId="{101E97D1-2358-4B15-84EC-167167E9AD58}" srcId="{2787D522-F816-4C50-846E-9FFEB4F84984}" destId="{01C942C4-C101-4A73-8BDC-4AC63AD40956}" srcOrd="0" destOrd="0" parTransId="{EC2F3D53-11AB-4A8D-A806-22867B001962}" sibTransId="{1D355C95-921B-4DA1-968E-03F37640C4C4}"/>
    <dgm:cxn modelId="{A9CAE98D-791A-4EB9-AD50-AF81636B920C}" type="presOf" srcId="{55482E41-72EF-408A-9BAC-5E1CADAAF9E1}" destId="{E7498DD3-5DDB-4438-A570-6BD3FF55AE5D}" srcOrd="0" destOrd="0" presId="urn:microsoft.com/office/officeart/2008/layout/LinedList"/>
    <dgm:cxn modelId="{675FF33E-118B-47A5-895F-2A3C530CCA5B}" srcId="{D70242A6-C517-4DFF-B238-04F5775D55C4}" destId="{55482E41-72EF-408A-9BAC-5E1CADAAF9E1}" srcOrd="0" destOrd="0" parTransId="{5E423E83-2245-48EB-8EE5-D6020F47B24A}" sibTransId="{A9A851AA-DB70-400F-A0E9-E1947425FE11}"/>
    <dgm:cxn modelId="{91BAD12F-74DA-4E6F-A4C2-27F877496F1F}" type="presOf" srcId="{0211A8AC-DDF3-4BA6-9C5F-6EC7E59B7489}" destId="{5A6EC1CF-8D33-4683-8B08-C11BD0407569}" srcOrd="0" destOrd="0" presId="urn:microsoft.com/office/officeart/2008/layout/LinedList"/>
    <dgm:cxn modelId="{33D5561F-7D71-4CC6-B7EF-4A786576739F}" type="presOf" srcId="{D70242A6-C517-4DFF-B238-04F5775D55C4}" destId="{30E93461-8EEB-4A93-A813-EA7BAEF93C3E}" srcOrd="0" destOrd="0" presId="urn:microsoft.com/office/officeart/2008/layout/LinedList"/>
    <dgm:cxn modelId="{7AFCCBEF-0B68-422F-89E0-044488F284E9}" srcId="{D16F662F-F16E-4B51-831C-B8CC86802B54}" destId="{2787D522-F816-4C50-846E-9FFEB4F84984}" srcOrd="1" destOrd="0" parTransId="{EBD0699A-0BEA-4DCA-85B5-896D579FE6B4}" sibTransId="{0641DC0C-FC8D-4C12-8876-539B2AF7EA46}"/>
    <dgm:cxn modelId="{3AD5B868-3A23-4643-972D-93349BF26702}" type="presOf" srcId="{C4671622-C778-4C3C-A09B-9DB200E3D280}" destId="{C61D4040-82D8-4386-BCC0-097BF417E972}" srcOrd="0" destOrd="0" presId="urn:microsoft.com/office/officeart/2008/layout/LinedList"/>
    <dgm:cxn modelId="{B9CC4661-9617-43FD-A993-8310ED243E42}" srcId="{7A4485B8-0B8F-428D-A974-4547DD1E8E53}" destId="{0211A8AC-DDF3-4BA6-9C5F-6EC7E59B7489}" srcOrd="0" destOrd="0" parTransId="{AB62F1D8-1943-4B06-89FC-61DA34E5A7A4}" sibTransId="{A00631B9-451D-4F82-997B-3A6B0605565F}"/>
    <dgm:cxn modelId="{8489621E-E2C1-41E7-AFDB-906DBB06D356}" type="presOf" srcId="{1D2F6A15-6124-4255-850B-2C2CF0E5D222}" destId="{3113112F-2123-42B2-A4D4-726919266115}" srcOrd="0" destOrd="0" presId="urn:microsoft.com/office/officeart/2008/layout/LinedList"/>
    <dgm:cxn modelId="{310EC165-4470-4758-AB59-290A522136C0}" type="presOf" srcId="{D16F662F-F16E-4B51-831C-B8CC86802B54}" destId="{7A766E2B-8328-4B0F-951C-6855F53ED893}" srcOrd="0" destOrd="0" presId="urn:microsoft.com/office/officeart/2008/layout/LinedList"/>
    <dgm:cxn modelId="{A5FC1DD1-C513-4B8C-8369-85D0922C7ECD}" type="presOf" srcId="{7AD2A522-EA23-4694-8031-9A918B8B0B86}" destId="{E76A1E57-BE5E-4B9B-8621-115810B0C8B4}" srcOrd="0" destOrd="0" presId="urn:microsoft.com/office/officeart/2008/layout/LinedList"/>
    <dgm:cxn modelId="{4F2B6546-2930-437E-8E48-8D954A625259}" type="presOf" srcId="{C3B1166D-AC1B-44B3-925E-20E49E00EE12}" destId="{285A493C-B18C-4DA9-9C0B-F0225641A2A2}" srcOrd="0" destOrd="0" presId="urn:microsoft.com/office/officeart/2008/layout/LinedList"/>
    <dgm:cxn modelId="{3748BB4A-EE07-4249-A79E-AF6D12A1F644}" type="presOf" srcId="{01C942C4-C101-4A73-8BDC-4AC63AD40956}" destId="{7C8ABB0A-C500-44C7-8589-CD566455D4C6}" srcOrd="0" destOrd="0" presId="urn:microsoft.com/office/officeart/2008/layout/LinedList"/>
    <dgm:cxn modelId="{45B2FB8D-7227-4338-9102-EE6CE10B1B27}" type="presOf" srcId="{CF7D02D1-3913-4E3E-91A2-A701CB3994E2}" destId="{29AAB160-21E5-431D-893F-884CB3E26F1E}" srcOrd="0" destOrd="0" presId="urn:microsoft.com/office/officeart/2008/layout/LinedList"/>
    <dgm:cxn modelId="{9EB9FF54-6F18-4993-81BD-0F95837BAB99}" srcId="{7A4485B8-0B8F-428D-A974-4547DD1E8E53}" destId="{C4671622-C778-4C3C-A09B-9DB200E3D280}" srcOrd="2" destOrd="0" parTransId="{326FC9B7-76E4-4143-8E9F-60008BE32752}" sibTransId="{AD550AAA-C200-4D17-BA91-738B3073802E}"/>
    <dgm:cxn modelId="{651047AA-01C7-41CE-85FD-774FF652BD04}" type="presOf" srcId="{7A4485B8-0B8F-428D-A974-4547DD1E8E53}" destId="{85AFD4C7-D756-49F7-BB55-5D95CA80F2E5}" srcOrd="0" destOrd="0" presId="urn:microsoft.com/office/officeart/2008/layout/LinedList"/>
    <dgm:cxn modelId="{36F08CD4-E745-4DA3-85E9-3B26A518F9BB}" srcId="{D16F662F-F16E-4B51-831C-B8CC86802B54}" destId="{7A4485B8-0B8F-428D-A974-4547DD1E8E53}" srcOrd="0" destOrd="0" parTransId="{F5316595-CC2E-4A4C-8D6B-B6DC647B92F9}" sibTransId="{8314904A-372D-41E9-A30C-807CA69203F1}"/>
    <dgm:cxn modelId="{3413682B-9D15-41AB-BA28-2862EEC8286A}" srcId="{D70242A6-C517-4DFF-B238-04F5775D55C4}" destId="{CF7D02D1-3913-4E3E-91A2-A701CB3994E2}" srcOrd="1" destOrd="0" parTransId="{D94BB100-D9DF-4FBD-B865-B46286652B29}" sibTransId="{C120DD2B-BFEB-41A1-A288-FCF3C76B42AC}"/>
    <dgm:cxn modelId="{D0D38F45-BB91-4117-803C-366587377744}" srcId="{C3B1166D-AC1B-44B3-925E-20E49E00EE12}" destId="{D16F662F-F16E-4B51-831C-B8CC86802B54}" srcOrd="0" destOrd="0" parTransId="{BE11C192-6E6E-486E-8B86-A6E269950273}" sibTransId="{E1E62D5E-B6DC-46FA-9CFE-7AFF3A3CC6E9}"/>
    <dgm:cxn modelId="{DC476E4D-1622-4346-8B8F-EFF4E17AD85C}" srcId="{2787D522-F816-4C50-846E-9FFEB4F84984}" destId="{1D2F6A15-6124-4255-850B-2C2CF0E5D222}" srcOrd="1" destOrd="0" parTransId="{4DA3AD84-6205-4562-A80C-3AF37D74B08D}" sibTransId="{2E3624FC-CDD2-4000-8528-0842B1582089}"/>
    <dgm:cxn modelId="{AA91BCBB-4DCF-44ED-A9CD-2DD84F448D88}" srcId="{C3B1166D-AC1B-44B3-925E-20E49E00EE12}" destId="{D70242A6-C517-4DFF-B238-04F5775D55C4}" srcOrd="1" destOrd="0" parTransId="{EBB89EB5-46F2-4BBA-B9FE-382D0C580E37}" sibTransId="{CE345511-77FE-4026-80A9-99DD15FECC5C}"/>
    <dgm:cxn modelId="{9D2BD206-EE85-4211-97D9-76D07DF5CA8C}" srcId="{7A4485B8-0B8F-428D-A974-4547DD1E8E53}" destId="{92CCE330-4EDB-42B2-A1D0-CD485254364A}" srcOrd="1" destOrd="0" parTransId="{372CD420-09EB-42CD-89A1-807BE2F6AEEA}" sibTransId="{AF56B8AF-7ED7-4FD3-AE2C-A465193009CF}"/>
    <dgm:cxn modelId="{BF34F6FB-0644-499E-A71F-60B2D2FC179F}" type="presParOf" srcId="{285A493C-B18C-4DA9-9C0B-F0225641A2A2}" destId="{80F20678-02B1-4006-A2E4-16BB37D6ACA5}" srcOrd="0" destOrd="0" presId="urn:microsoft.com/office/officeart/2008/layout/LinedList"/>
    <dgm:cxn modelId="{DDDD7AAE-12DB-4D17-9E07-51C191A5F0DE}" type="presParOf" srcId="{285A493C-B18C-4DA9-9C0B-F0225641A2A2}" destId="{D26818FC-F99C-45B6-87FA-E4E1BA225D61}" srcOrd="1" destOrd="0" presId="urn:microsoft.com/office/officeart/2008/layout/LinedList"/>
    <dgm:cxn modelId="{FE1A2942-6131-489B-A76A-A25D18B97682}" type="presParOf" srcId="{D26818FC-F99C-45B6-87FA-E4E1BA225D61}" destId="{7A766E2B-8328-4B0F-951C-6855F53ED893}" srcOrd="0" destOrd="0" presId="urn:microsoft.com/office/officeart/2008/layout/LinedList"/>
    <dgm:cxn modelId="{131DF631-E8C2-4C23-8BA6-E49665545EA6}" type="presParOf" srcId="{D26818FC-F99C-45B6-87FA-E4E1BA225D61}" destId="{A7A8A503-4060-4D53-8FB5-ED922B227909}" srcOrd="1" destOrd="0" presId="urn:microsoft.com/office/officeart/2008/layout/LinedList"/>
    <dgm:cxn modelId="{A7C8DC94-1635-4211-A91B-4C57B626DC86}" type="presParOf" srcId="{A7A8A503-4060-4D53-8FB5-ED922B227909}" destId="{692E54DC-A3EA-47A5-A32A-32A38E3D191B}" srcOrd="0" destOrd="0" presId="urn:microsoft.com/office/officeart/2008/layout/LinedList"/>
    <dgm:cxn modelId="{42A8DADA-0450-4705-9351-D1FC85650EC2}" type="presParOf" srcId="{A7A8A503-4060-4D53-8FB5-ED922B227909}" destId="{5CAC67E7-585F-4CCE-8888-9CB44AFE475A}" srcOrd="1" destOrd="0" presId="urn:microsoft.com/office/officeart/2008/layout/LinedList"/>
    <dgm:cxn modelId="{B747F13A-7B8D-4EB7-B040-0AB4A5806A05}" type="presParOf" srcId="{5CAC67E7-585F-4CCE-8888-9CB44AFE475A}" destId="{653722F0-ADE9-4450-9513-F35067824D0B}" srcOrd="0" destOrd="0" presId="urn:microsoft.com/office/officeart/2008/layout/LinedList"/>
    <dgm:cxn modelId="{027C2C93-F575-42BA-8BF5-BCFAB56B8B46}" type="presParOf" srcId="{5CAC67E7-585F-4CCE-8888-9CB44AFE475A}" destId="{85AFD4C7-D756-49F7-BB55-5D95CA80F2E5}" srcOrd="1" destOrd="0" presId="urn:microsoft.com/office/officeart/2008/layout/LinedList"/>
    <dgm:cxn modelId="{5007384B-73A2-4CEC-8683-94702F9F2750}" type="presParOf" srcId="{5CAC67E7-585F-4CCE-8888-9CB44AFE475A}" destId="{647AFC9B-F780-4034-BF13-2D9889621551}" srcOrd="2" destOrd="0" presId="urn:microsoft.com/office/officeart/2008/layout/LinedList"/>
    <dgm:cxn modelId="{2A8718E6-F1DF-4FF7-B161-1F1137BD8B14}" type="presParOf" srcId="{647AFC9B-F780-4034-BF13-2D9889621551}" destId="{27B560BE-1420-4B44-9A1B-A437E030321E}" srcOrd="0" destOrd="0" presId="urn:microsoft.com/office/officeart/2008/layout/LinedList"/>
    <dgm:cxn modelId="{9C0577E5-525D-4460-A748-AE65A4CB6D08}" type="presParOf" srcId="{27B560BE-1420-4B44-9A1B-A437E030321E}" destId="{506E09D3-2250-46B1-A441-9A1CD006C148}" srcOrd="0" destOrd="0" presId="urn:microsoft.com/office/officeart/2008/layout/LinedList"/>
    <dgm:cxn modelId="{26E75759-8CCA-424C-8DE0-B7616D45D875}" type="presParOf" srcId="{27B560BE-1420-4B44-9A1B-A437E030321E}" destId="{5A6EC1CF-8D33-4683-8B08-C11BD0407569}" srcOrd="1" destOrd="0" presId="urn:microsoft.com/office/officeart/2008/layout/LinedList"/>
    <dgm:cxn modelId="{CAF43E3C-BCB5-415B-9D22-67E74475D191}" type="presParOf" srcId="{27B560BE-1420-4B44-9A1B-A437E030321E}" destId="{3368C64A-8251-4D26-BF31-E63BF46720E8}" srcOrd="2" destOrd="0" presId="urn:microsoft.com/office/officeart/2008/layout/LinedList"/>
    <dgm:cxn modelId="{1EFB1507-C7C4-409D-9351-93AA23009C54}" type="presParOf" srcId="{647AFC9B-F780-4034-BF13-2D9889621551}" destId="{762B2570-0BC5-4DEE-9527-FB259515A0C7}" srcOrd="1" destOrd="0" presId="urn:microsoft.com/office/officeart/2008/layout/LinedList"/>
    <dgm:cxn modelId="{D4289C79-164E-493F-A513-5C928FD2E471}" type="presParOf" srcId="{647AFC9B-F780-4034-BF13-2D9889621551}" destId="{ABC844DC-774A-4EA3-BC53-C07B5AA68FFD}" srcOrd="2" destOrd="0" presId="urn:microsoft.com/office/officeart/2008/layout/LinedList"/>
    <dgm:cxn modelId="{EEC56065-4E97-4CFF-A4EE-E6CC62DEC158}" type="presParOf" srcId="{ABC844DC-774A-4EA3-BC53-C07B5AA68FFD}" destId="{90313A07-59B6-4A80-8A74-DA017C163C75}" srcOrd="0" destOrd="0" presId="urn:microsoft.com/office/officeart/2008/layout/LinedList"/>
    <dgm:cxn modelId="{0D82654C-D443-4834-8343-E19B4128DDA4}" type="presParOf" srcId="{ABC844DC-774A-4EA3-BC53-C07B5AA68FFD}" destId="{3107A346-D50B-4A3F-B8B7-F49BD5A5AE53}" srcOrd="1" destOrd="0" presId="urn:microsoft.com/office/officeart/2008/layout/LinedList"/>
    <dgm:cxn modelId="{CB0B9591-7D8D-421A-849E-7C50F7E7C39D}" type="presParOf" srcId="{ABC844DC-774A-4EA3-BC53-C07B5AA68FFD}" destId="{D191ADA5-85FC-4A71-8FEC-7A5BD1275592}" srcOrd="2" destOrd="0" presId="urn:microsoft.com/office/officeart/2008/layout/LinedList"/>
    <dgm:cxn modelId="{48845B4D-FE69-4B36-9F5A-1DDE99D187AE}" type="presParOf" srcId="{647AFC9B-F780-4034-BF13-2D9889621551}" destId="{85644183-3953-4568-9B1F-48B6494CBD9B}" srcOrd="3" destOrd="0" presId="urn:microsoft.com/office/officeart/2008/layout/LinedList"/>
    <dgm:cxn modelId="{4E6B9F0A-DBBC-4FED-B061-C607CAD5C699}" type="presParOf" srcId="{647AFC9B-F780-4034-BF13-2D9889621551}" destId="{307B7763-1480-466C-BBA3-12FD16FE64A0}" srcOrd="4" destOrd="0" presId="urn:microsoft.com/office/officeart/2008/layout/LinedList"/>
    <dgm:cxn modelId="{3A1256A0-86D9-4E8C-BE37-157890B27BAB}" type="presParOf" srcId="{307B7763-1480-466C-BBA3-12FD16FE64A0}" destId="{273002B1-2319-461F-ADC9-A8C7A768ECC3}" srcOrd="0" destOrd="0" presId="urn:microsoft.com/office/officeart/2008/layout/LinedList"/>
    <dgm:cxn modelId="{526E17FC-CF6A-4E33-95FB-F576E61A00DA}" type="presParOf" srcId="{307B7763-1480-466C-BBA3-12FD16FE64A0}" destId="{C61D4040-82D8-4386-BCC0-097BF417E972}" srcOrd="1" destOrd="0" presId="urn:microsoft.com/office/officeart/2008/layout/LinedList"/>
    <dgm:cxn modelId="{EF62A102-9E01-48B2-90A2-6BDEA2D87FE0}" type="presParOf" srcId="{307B7763-1480-466C-BBA3-12FD16FE64A0}" destId="{009AF40F-3819-48AC-96A2-CE1BD506B0F0}" srcOrd="2" destOrd="0" presId="urn:microsoft.com/office/officeart/2008/layout/LinedList"/>
    <dgm:cxn modelId="{6BEDB403-3AB3-4418-A43E-C0259F3E579E}" type="presParOf" srcId="{647AFC9B-F780-4034-BF13-2D9889621551}" destId="{63855A00-4CE3-4C2F-8A22-EBA20F9C2889}" srcOrd="5" destOrd="0" presId="urn:microsoft.com/office/officeart/2008/layout/LinedList"/>
    <dgm:cxn modelId="{AE43F729-DE75-4791-9078-38D68A68CD6C}" type="presParOf" srcId="{647AFC9B-F780-4034-BF13-2D9889621551}" destId="{71AF1EF5-F49B-4279-9E95-3E71A1C8ACF9}" srcOrd="6" destOrd="0" presId="urn:microsoft.com/office/officeart/2008/layout/LinedList"/>
    <dgm:cxn modelId="{A95E4E05-CC33-4CC5-8648-93C0CB5CE73C}" type="presParOf" srcId="{71AF1EF5-F49B-4279-9E95-3E71A1C8ACF9}" destId="{CB87E1AA-05E8-4661-A7EC-64CE4FD61DFF}" srcOrd="0" destOrd="0" presId="urn:microsoft.com/office/officeart/2008/layout/LinedList"/>
    <dgm:cxn modelId="{6072F6CC-4A58-44FF-8FB7-68C8C880762E}" type="presParOf" srcId="{71AF1EF5-F49B-4279-9E95-3E71A1C8ACF9}" destId="{E76A1E57-BE5E-4B9B-8621-115810B0C8B4}" srcOrd="1" destOrd="0" presId="urn:microsoft.com/office/officeart/2008/layout/LinedList"/>
    <dgm:cxn modelId="{5612DD6E-EA98-4744-B449-B786A36C7A38}" type="presParOf" srcId="{71AF1EF5-F49B-4279-9E95-3E71A1C8ACF9}" destId="{FE839E05-366F-4939-A7DF-5854A7B05F02}" srcOrd="2" destOrd="0" presId="urn:microsoft.com/office/officeart/2008/layout/LinedList"/>
    <dgm:cxn modelId="{AA21E706-6DE5-4C76-B565-07232B25782D}" type="presParOf" srcId="{A7A8A503-4060-4D53-8FB5-ED922B227909}" destId="{FFA06DE9-47DF-4C38-87BC-744E3BC942EA}" srcOrd="2" destOrd="0" presId="urn:microsoft.com/office/officeart/2008/layout/LinedList"/>
    <dgm:cxn modelId="{D2D3AECB-1EF4-481E-ACB7-8D6D1DDD22D5}" type="presParOf" srcId="{A7A8A503-4060-4D53-8FB5-ED922B227909}" destId="{AEED70EB-4AB6-4FFB-ADC3-10EFDF5C3EBB}" srcOrd="3" destOrd="0" presId="urn:microsoft.com/office/officeart/2008/layout/LinedList"/>
    <dgm:cxn modelId="{CD6B0A65-01F0-46E5-9A72-EA1264012D59}" type="presParOf" srcId="{A7A8A503-4060-4D53-8FB5-ED922B227909}" destId="{E9E9AF74-BAAF-4D7C-94FF-1B2BA4399916}" srcOrd="4" destOrd="0" presId="urn:microsoft.com/office/officeart/2008/layout/LinedList"/>
    <dgm:cxn modelId="{8F538B3C-00E1-41AC-9BF7-10952BE67279}" type="presParOf" srcId="{E9E9AF74-BAAF-4D7C-94FF-1B2BA4399916}" destId="{0C540134-75A7-4777-A336-37A39FCE53D8}" srcOrd="0" destOrd="0" presId="urn:microsoft.com/office/officeart/2008/layout/LinedList"/>
    <dgm:cxn modelId="{858DC07E-3590-4E3B-8A8B-7126D218E074}" type="presParOf" srcId="{E9E9AF74-BAAF-4D7C-94FF-1B2BA4399916}" destId="{E8CC208E-6EB0-4FA5-B1FD-D98B486C2D9C}" srcOrd="1" destOrd="0" presId="urn:microsoft.com/office/officeart/2008/layout/LinedList"/>
    <dgm:cxn modelId="{2DF9495D-7C4B-4318-9158-9B73A467E4F6}" type="presParOf" srcId="{E9E9AF74-BAAF-4D7C-94FF-1B2BA4399916}" destId="{133E7D07-99DF-41C3-B0BD-EC0883E74030}" srcOrd="2" destOrd="0" presId="urn:microsoft.com/office/officeart/2008/layout/LinedList"/>
    <dgm:cxn modelId="{C28B6DD1-0E90-4076-984B-F53DB2AFF5D8}" type="presParOf" srcId="{133E7D07-99DF-41C3-B0BD-EC0883E74030}" destId="{FE23017B-66D6-4416-85CC-A72C127D9982}" srcOrd="0" destOrd="0" presId="urn:microsoft.com/office/officeart/2008/layout/LinedList"/>
    <dgm:cxn modelId="{F9B77682-04A1-4140-8CF5-EF618CFC7E59}" type="presParOf" srcId="{FE23017B-66D6-4416-85CC-A72C127D9982}" destId="{0342F383-10D9-4132-BEF0-478804DE9D9C}" srcOrd="0" destOrd="0" presId="urn:microsoft.com/office/officeart/2008/layout/LinedList"/>
    <dgm:cxn modelId="{E4E99833-BBA8-42C6-9E24-F57D93364BD2}" type="presParOf" srcId="{FE23017B-66D6-4416-85CC-A72C127D9982}" destId="{7C8ABB0A-C500-44C7-8589-CD566455D4C6}" srcOrd="1" destOrd="0" presId="urn:microsoft.com/office/officeart/2008/layout/LinedList"/>
    <dgm:cxn modelId="{C1FB390F-FD3A-4FB9-9BA6-458BFDBCBCC5}" type="presParOf" srcId="{FE23017B-66D6-4416-85CC-A72C127D9982}" destId="{DC7D5C77-5834-4727-9B3B-0C0507FF0718}" srcOrd="2" destOrd="0" presId="urn:microsoft.com/office/officeart/2008/layout/LinedList"/>
    <dgm:cxn modelId="{7394146A-6F1A-47C7-98A0-CEC414EC21BA}" type="presParOf" srcId="{133E7D07-99DF-41C3-B0BD-EC0883E74030}" destId="{76455AC5-9EA7-4D76-AD28-8459CB8C3637}" srcOrd="1" destOrd="0" presId="urn:microsoft.com/office/officeart/2008/layout/LinedList"/>
    <dgm:cxn modelId="{965ED0AB-8405-4C7A-9E0B-363F4E2D3005}" type="presParOf" srcId="{133E7D07-99DF-41C3-B0BD-EC0883E74030}" destId="{AB407AB6-4007-48D7-AEA8-EC928C2447F3}" srcOrd="2" destOrd="0" presId="urn:microsoft.com/office/officeart/2008/layout/LinedList"/>
    <dgm:cxn modelId="{04E70547-A60D-4333-B8E1-CBFE278778EA}" type="presParOf" srcId="{AB407AB6-4007-48D7-AEA8-EC928C2447F3}" destId="{310E9B35-DEB9-40F0-9D40-799638994DE2}" srcOrd="0" destOrd="0" presId="urn:microsoft.com/office/officeart/2008/layout/LinedList"/>
    <dgm:cxn modelId="{FB3FB2D3-0329-4CC5-9743-8239EF49FD3C}" type="presParOf" srcId="{AB407AB6-4007-48D7-AEA8-EC928C2447F3}" destId="{3113112F-2123-42B2-A4D4-726919266115}" srcOrd="1" destOrd="0" presId="urn:microsoft.com/office/officeart/2008/layout/LinedList"/>
    <dgm:cxn modelId="{BE428829-4837-45D6-883B-1D20CEA947D3}" type="presParOf" srcId="{AB407AB6-4007-48D7-AEA8-EC928C2447F3}" destId="{E0EFAEB8-C02A-4928-A08C-BD17B3F134BE}" srcOrd="2" destOrd="0" presId="urn:microsoft.com/office/officeart/2008/layout/LinedList"/>
    <dgm:cxn modelId="{429A2DA2-1CA6-4E15-BB2A-34C7EA3B64F0}" type="presParOf" srcId="{133E7D07-99DF-41C3-B0BD-EC0883E74030}" destId="{B44BF6AC-F629-4B18-BCEB-BA81B63DE2E7}" srcOrd="3" destOrd="0" presId="urn:microsoft.com/office/officeart/2008/layout/LinedList"/>
    <dgm:cxn modelId="{B2B85826-E2BC-4AE9-B75A-E2EAD6735703}" type="presParOf" srcId="{133E7D07-99DF-41C3-B0BD-EC0883E74030}" destId="{860ABF91-8B3C-449B-913A-D2A40ABC4704}" srcOrd="4" destOrd="0" presId="urn:microsoft.com/office/officeart/2008/layout/LinedList"/>
    <dgm:cxn modelId="{CCDF00CC-F55D-477E-8126-254E8B2F2687}" type="presParOf" srcId="{860ABF91-8B3C-449B-913A-D2A40ABC4704}" destId="{8225C8CF-8217-47B2-AD7D-6BAD5DCDF2D6}" srcOrd="0" destOrd="0" presId="urn:microsoft.com/office/officeart/2008/layout/LinedList"/>
    <dgm:cxn modelId="{B6F2D566-F937-407E-A1D6-352DC301E63D}" type="presParOf" srcId="{860ABF91-8B3C-449B-913A-D2A40ABC4704}" destId="{D1CF80E7-1CC6-4557-87BF-F2D0B11EBDCD}" srcOrd="1" destOrd="0" presId="urn:microsoft.com/office/officeart/2008/layout/LinedList"/>
    <dgm:cxn modelId="{DD6D7C8F-C6EE-41AD-8DF8-755AC83F913F}" type="presParOf" srcId="{860ABF91-8B3C-449B-913A-D2A40ABC4704}" destId="{D865D226-012D-4DDB-A085-1661848751AD}" srcOrd="2" destOrd="0" presId="urn:microsoft.com/office/officeart/2008/layout/LinedList"/>
    <dgm:cxn modelId="{50960482-09D1-401F-89E4-BE2B46EA7482}" type="presParOf" srcId="{A7A8A503-4060-4D53-8FB5-ED922B227909}" destId="{1B784902-98C9-4D7C-9AF5-85C0C8763E21}" srcOrd="5" destOrd="0" presId="urn:microsoft.com/office/officeart/2008/layout/LinedList"/>
    <dgm:cxn modelId="{588037ED-9926-41EB-9FBF-21894F56FA1A}" type="presParOf" srcId="{A7A8A503-4060-4D53-8FB5-ED922B227909}" destId="{ED5BFCE5-2955-4C00-9368-CD940BD8CE77}" srcOrd="6" destOrd="0" presId="urn:microsoft.com/office/officeart/2008/layout/LinedList"/>
    <dgm:cxn modelId="{E4C18C9D-60E5-43B3-A2C7-9F5D12EA216F}" type="presParOf" srcId="{285A493C-B18C-4DA9-9C0B-F0225641A2A2}" destId="{D13E766E-9CBC-4256-9595-4D22BDC7220C}" srcOrd="2" destOrd="0" presId="urn:microsoft.com/office/officeart/2008/layout/LinedList"/>
    <dgm:cxn modelId="{9399FE90-4027-4CEA-95BF-EE62FB2E642D}" type="presParOf" srcId="{285A493C-B18C-4DA9-9C0B-F0225641A2A2}" destId="{F716B5AA-C3E5-48CD-8B60-13F1E7D46C27}" srcOrd="3" destOrd="0" presId="urn:microsoft.com/office/officeart/2008/layout/LinedList"/>
    <dgm:cxn modelId="{18916752-F385-49F7-8B64-9010E2647142}" type="presParOf" srcId="{F716B5AA-C3E5-48CD-8B60-13F1E7D46C27}" destId="{30E93461-8EEB-4A93-A813-EA7BAEF93C3E}" srcOrd="0" destOrd="0" presId="urn:microsoft.com/office/officeart/2008/layout/LinedList"/>
    <dgm:cxn modelId="{107DF896-8B30-4397-8C3A-C282AB03EE4A}" type="presParOf" srcId="{F716B5AA-C3E5-48CD-8B60-13F1E7D46C27}" destId="{7E1AAE47-C49F-4763-B4AE-F7FDB22E74EC}" srcOrd="1" destOrd="0" presId="urn:microsoft.com/office/officeart/2008/layout/LinedList"/>
    <dgm:cxn modelId="{A85EE86A-056B-4B46-838F-A69D2E99AD09}" type="presParOf" srcId="{7E1AAE47-C49F-4763-B4AE-F7FDB22E74EC}" destId="{A35DBA20-B6B3-4B4A-92BB-F7115C463767}" srcOrd="0" destOrd="0" presId="urn:microsoft.com/office/officeart/2008/layout/LinedList"/>
    <dgm:cxn modelId="{8FB4E1E4-852C-4071-8985-5B8EE6FC17AF}" type="presParOf" srcId="{7E1AAE47-C49F-4763-B4AE-F7FDB22E74EC}" destId="{C5B0D2C4-550C-4FF9-8070-7A7368DE0225}" srcOrd="1" destOrd="0" presId="urn:microsoft.com/office/officeart/2008/layout/LinedList"/>
    <dgm:cxn modelId="{1EC692D3-ADB3-4FBA-AFAB-60AACE028B6B}" type="presParOf" srcId="{C5B0D2C4-550C-4FF9-8070-7A7368DE0225}" destId="{AA7E55CF-0075-4CC0-B913-FA3606470209}" srcOrd="0" destOrd="0" presId="urn:microsoft.com/office/officeart/2008/layout/LinedList"/>
    <dgm:cxn modelId="{081F6645-8D15-4D28-8113-2F7E37E1E2D3}" type="presParOf" srcId="{C5B0D2C4-550C-4FF9-8070-7A7368DE0225}" destId="{E7498DD3-5DDB-4438-A570-6BD3FF55AE5D}" srcOrd="1" destOrd="0" presId="urn:microsoft.com/office/officeart/2008/layout/LinedList"/>
    <dgm:cxn modelId="{08F80CAB-2690-4117-9BA4-14F5F897C604}" type="presParOf" srcId="{C5B0D2C4-550C-4FF9-8070-7A7368DE0225}" destId="{6BF110EC-0B4F-4E7E-8116-E8BAC968B214}" srcOrd="2" destOrd="0" presId="urn:microsoft.com/office/officeart/2008/layout/LinedList"/>
    <dgm:cxn modelId="{62ADB267-8A61-453E-9442-F480EBDD9CBE}" type="presParOf" srcId="{7E1AAE47-C49F-4763-B4AE-F7FDB22E74EC}" destId="{CA697257-8A9A-4CD3-8D94-BFE54FC54557}" srcOrd="2" destOrd="0" presId="urn:microsoft.com/office/officeart/2008/layout/LinedList"/>
    <dgm:cxn modelId="{314F29BE-EBB4-46C0-B8CA-1DF793CEFB5D}" type="presParOf" srcId="{7E1AAE47-C49F-4763-B4AE-F7FDB22E74EC}" destId="{4D245A9A-105F-4CDB-8DC6-95DF6FB63FEB}" srcOrd="3" destOrd="0" presId="urn:microsoft.com/office/officeart/2008/layout/LinedList"/>
    <dgm:cxn modelId="{D3844A22-8123-464B-AAB5-7D262651EA41}" type="presParOf" srcId="{7E1AAE47-C49F-4763-B4AE-F7FDB22E74EC}" destId="{A443B2C6-7A54-4D31-8E65-D9428BB5F7C9}" srcOrd="4" destOrd="0" presId="urn:microsoft.com/office/officeart/2008/layout/LinedList"/>
    <dgm:cxn modelId="{7D0A6BF3-BFE5-4C7A-B926-2FF5ED5498EC}" type="presParOf" srcId="{A443B2C6-7A54-4D31-8E65-D9428BB5F7C9}" destId="{949B48A1-99E8-44CE-B45A-92827B5CD1F7}" srcOrd="0" destOrd="0" presId="urn:microsoft.com/office/officeart/2008/layout/LinedList"/>
    <dgm:cxn modelId="{17AF03FA-4B96-4EF0-8263-6912E760AE78}" type="presParOf" srcId="{A443B2C6-7A54-4D31-8E65-D9428BB5F7C9}" destId="{29AAB160-21E5-431D-893F-884CB3E26F1E}" srcOrd="1" destOrd="0" presId="urn:microsoft.com/office/officeart/2008/layout/LinedList"/>
    <dgm:cxn modelId="{7E499676-2BFA-44A1-90F3-B206ADC72174}" type="presParOf" srcId="{A443B2C6-7A54-4D31-8E65-D9428BB5F7C9}" destId="{716DE08F-67A9-46E6-92F1-31CCC04B0150}" srcOrd="2" destOrd="0" presId="urn:microsoft.com/office/officeart/2008/layout/LinedList"/>
    <dgm:cxn modelId="{1755D6C6-5FBD-46E4-869F-935A43710DBD}" type="presParOf" srcId="{7E1AAE47-C49F-4763-B4AE-F7FDB22E74EC}" destId="{B1CACB8B-AA68-4307-8C44-8F2F6D986727}" srcOrd="5" destOrd="0" presId="urn:microsoft.com/office/officeart/2008/layout/LinedList"/>
    <dgm:cxn modelId="{903F1C6A-C946-412B-8EF1-BCA79DCE05AC}" type="presParOf" srcId="{7E1AAE47-C49F-4763-B4AE-F7FDB22E74EC}" destId="{C1562CB0-41EC-405C-A62B-DF6FACEE099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3B1166D-AC1B-44B3-925E-20E49E00EE1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6F662F-F16E-4B51-831C-B8CC86802B54}">
      <dgm:prSet phldrT="[文本]"/>
      <dgm:spPr/>
      <dgm:t>
        <a:bodyPr/>
        <a:lstStyle/>
        <a:p>
          <a:r>
            <a:rPr lang="zh-CN" altLang="en-US" dirty="0" smtClean="0"/>
            <a:t>教师</a:t>
          </a:r>
          <a:endParaRPr lang="zh-CN" altLang="en-US" dirty="0"/>
        </a:p>
      </dgm:t>
    </dgm:pt>
    <dgm:pt modelId="{BE11C192-6E6E-486E-8B86-A6E269950273}" type="parTrans" cxnId="{D0D38F45-BB91-4117-803C-366587377744}">
      <dgm:prSet/>
      <dgm:spPr/>
      <dgm:t>
        <a:bodyPr/>
        <a:lstStyle/>
        <a:p>
          <a:endParaRPr lang="zh-CN" altLang="en-US"/>
        </a:p>
      </dgm:t>
    </dgm:pt>
    <dgm:pt modelId="{E1E62D5E-B6DC-46FA-9CFE-7AFF3A3CC6E9}" type="sibTrans" cxnId="{D0D38F45-BB91-4117-803C-366587377744}">
      <dgm:prSet/>
      <dgm:spPr/>
      <dgm:t>
        <a:bodyPr/>
        <a:lstStyle/>
        <a:p>
          <a:endParaRPr lang="zh-CN" altLang="en-US"/>
        </a:p>
      </dgm:t>
    </dgm:pt>
    <dgm:pt modelId="{7A4485B8-0B8F-428D-A974-4547DD1E8E53}">
      <dgm:prSet phldrT="[文本]"/>
      <dgm:spPr/>
      <dgm:t>
        <a:bodyPr/>
        <a:lstStyle/>
        <a:p>
          <a:r>
            <a:rPr lang="zh-CN" altLang="en-US" dirty="0" smtClean="0"/>
            <a:t>组卷</a:t>
          </a:r>
          <a:endParaRPr lang="zh-CN" altLang="en-US" dirty="0"/>
        </a:p>
      </dgm:t>
    </dgm:pt>
    <dgm:pt modelId="{F5316595-CC2E-4A4C-8D6B-B6DC647B92F9}" type="parTrans" cxnId="{36F08CD4-E745-4DA3-85E9-3B26A518F9BB}">
      <dgm:prSet/>
      <dgm:spPr/>
      <dgm:t>
        <a:bodyPr/>
        <a:lstStyle/>
        <a:p>
          <a:endParaRPr lang="zh-CN" altLang="en-US"/>
        </a:p>
      </dgm:t>
    </dgm:pt>
    <dgm:pt modelId="{8314904A-372D-41E9-A30C-807CA69203F1}" type="sibTrans" cxnId="{36F08CD4-E745-4DA3-85E9-3B26A518F9BB}">
      <dgm:prSet/>
      <dgm:spPr/>
      <dgm:t>
        <a:bodyPr/>
        <a:lstStyle/>
        <a:p>
          <a:endParaRPr lang="zh-CN" altLang="en-US"/>
        </a:p>
      </dgm:t>
    </dgm:pt>
    <dgm:pt modelId="{2787D522-F816-4C50-846E-9FFEB4F84984}">
      <dgm:prSet phldrT="[文本]"/>
      <dgm:spPr/>
      <dgm:t>
        <a:bodyPr/>
        <a:lstStyle/>
        <a:p>
          <a:r>
            <a:rPr lang="zh-CN" altLang="en-US" dirty="0" smtClean="0"/>
            <a:t>试卷查看与分析</a:t>
          </a:r>
          <a:endParaRPr lang="zh-CN" altLang="en-US" dirty="0"/>
        </a:p>
      </dgm:t>
    </dgm:pt>
    <dgm:pt modelId="{EBD0699A-0BEA-4DCA-85B5-896D579FE6B4}" type="parTrans" cxnId="{7AFCCBEF-0B68-422F-89E0-044488F284E9}">
      <dgm:prSet/>
      <dgm:spPr/>
      <dgm:t>
        <a:bodyPr/>
        <a:lstStyle/>
        <a:p>
          <a:endParaRPr lang="zh-CN" altLang="en-US"/>
        </a:p>
      </dgm:t>
    </dgm:pt>
    <dgm:pt modelId="{0641DC0C-FC8D-4C12-8876-539B2AF7EA46}" type="sibTrans" cxnId="{7AFCCBEF-0B68-422F-89E0-044488F284E9}">
      <dgm:prSet/>
      <dgm:spPr/>
      <dgm:t>
        <a:bodyPr/>
        <a:lstStyle/>
        <a:p>
          <a:endParaRPr lang="zh-CN" altLang="en-US"/>
        </a:p>
      </dgm:t>
    </dgm:pt>
    <dgm:pt modelId="{D70242A6-C517-4DFF-B238-04F5775D55C4}">
      <dgm:prSet phldrT="[文本]"/>
      <dgm:spPr/>
      <dgm:t>
        <a:bodyPr/>
        <a:lstStyle/>
        <a:p>
          <a:r>
            <a:rPr lang="zh-CN" altLang="en-US" dirty="0" smtClean="0"/>
            <a:t>管理员</a:t>
          </a:r>
          <a:endParaRPr lang="zh-CN" altLang="en-US" dirty="0"/>
        </a:p>
      </dgm:t>
    </dgm:pt>
    <dgm:pt modelId="{EBB89EB5-46F2-4BBA-B9FE-382D0C580E37}" type="parTrans" cxnId="{AA91BCBB-4DCF-44ED-A9CD-2DD84F448D88}">
      <dgm:prSet/>
      <dgm:spPr/>
      <dgm:t>
        <a:bodyPr/>
        <a:lstStyle/>
        <a:p>
          <a:endParaRPr lang="zh-CN" altLang="en-US"/>
        </a:p>
      </dgm:t>
    </dgm:pt>
    <dgm:pt modelId="{CE345511-77FE-4026-80A9-99DD15FECC5C}" type="sibTrans" cxnId="{AA91BCBB-4DCF-44ED-A9CD-2DD84F448D88}">
      <dgm:prSet/>
      <dgm:spPr/>
      <dgm:t>
        <a:bodyPr/>
        <a:lstStyle/>
        <a:p>
          <a:endParaRPr lang="zh-CN" altLang="en-US"/>
        </a:p>
      </dgm:t>
    </dgm:pt>
    <dgm:pt modelId="{92CCE330-4EDB-42B2-A1D0-CD485254364A}">
      <dgm:prSet phldrT="[文本]"/>
      <dgm:spPr/>
      <dgm:t>
        <a:bodyPr/>
        <a:lstStyle/>
        <a:p>
          <a:r>
            <a:rPr lang="zh-CN" altLang="en-US" dirty="0" smtClean="0"/>
            <a:t>手动组卷</a:t>
          </a:r>
          <a:endParaRPr lang="zh-CN" altLang="en-US" dirty="0"/>
        </a:p>
      </dgm:t>
    </dgm:pt>
    <dgm:pt modelId="{372CD420-09EB-42CD-89A1-807BE2F6AEEA}" type="parTrans" cxnId="{9D2BD206-EE85-4211-97D9-76D07DF5CA8C}">
      <dgm:prSet/>
      <dgm:spPr/>
      <dgm:t>
        <a:bodyPr/>
        <a:lstStyle/>
        <a:p>
          <a:endParaRPr lang="zh-CN" altLang="en-US"/>
        </a:p>
      </dgm:t>
    </dgm:pt>
    <dgm:pt modelId="{AF56B8AF-7ED7-4FD3-AE2C-A465193009CF}" type="sibTrans" cxnId="{9D2BD206-EE85-4211-97D9-76D07DF5CA8C}">
      <dgm:prSet/>
      <dgm:spPr/>
      <dgm:t>
        <a:bodyPr/>
        <a:lstStyle/>
        <a:p>
          <a:endParaRPr lang="zh-CN" altLang="en-US"/>
        </a:p>
      </dgm:t>
    </dgm:pt>
    <dgm:pt modelId="{C4671622-C778-4C3C-A09B-9DB200E3D280}">
      <dgm:prSet phldrT="[文本]"/>
      <dgm:spPr/>
      <dgm:t>
        <a:bodyPr/>
        <a:lstStyle/>
        <a:p>
          <a:r>
            <a:rPr lang="zh-CN" altLang="en-US" dirty="0" smtClean="0"/>
            <a:t>自动组卷</a:t>
          </a:r>
          <a:endParaRPr lang="zh-CN" altLang="en-US" dirty="0"/>
        </a:p>
      </dgm:t>
    </dgm:pt>
    <dgm:pt modelId="{326FC9B7-76E4-4143-8E9F-60008BE32752}" type="parTrans" cxnId="{9EB9FF54-6F18-4993-81BD-0F95837BAB99}">
      <dgm:prSet/>
      <dgm:spPr/>
      <dgm:t>
        <a:bodyPr/>
        <a:lstStyle/>
        <a:p>
          <a:endParaRPr lang="zh-CN" altLang="en-US"/>
        </a:p>
      </dgm:t>
    </dgm:pt>
    <dgm:pt modelId="{AD550AAA-C200-4D17-BA91-738B3073802E}" type="sibTrans" cxnId="{9EB9FF54-6F18-4993-81BD-0F95837BAB99}">
      <dgm:prSet/>
      <dgm:spPr/>
      <dgm:t>
        <a:bodyPr/>
        <a:lstStyle/>
        <a:p>
          <a:endParaRPr lang="zh-CN" altLang="en-US"/>
        </a:p>
      </dgm:t>
    </dgm:pt>
    <dgm:pt modelId="{0211A8AC-DDF3-4BA6-9C5F-6EC7E59B7489}">
      <dgm:prSet phldrT="[文本]"/>
      <dgm:spPr/>
      <dgm:t>
        <a:bodyPr/>
        <a:lstStyle/>
        <a:p>
          <a:r>
            <a:rPr lang="zh-CN" altLang="en-US" dirty="0" smtClean="0"/>
            <a:t>组卷开始界面</a:t>
          </a:r>
          <a:endParaRPr lang="zh-CN" altLang="en-US" dirty="0"/>
        </a:p>
      </dgm:t>
    </dgm:pt>
    <dgm:pt modelId="{AB62F1D8-1943-4B06-89FC-61DA34E5A7A4}" type="parTrans" cxnId="{B9CC4661-9617-43FD-A993-8310ED243E42}">
      <dgm:prSet/>
      <dgm:spPr/>
      <dgm:t>
        <a:bodyPr/>
        <a:lstStyle/>
        <a:p>
          <a:endParaRPr lang="zh-CN" altLang="en-US"/>
        </a:p>
      </dgm:t>
    </dgm:pt>
    <dgm:pt modelId="{A00631B9-451D-4F82-997B-3A6B0605565F}" type="sibTrans" cxnId="{B9CC4661-9617-43FD-A993-8310ED243E42}">
      <dgm:prSet/>
      <dgm:spPr/>
      <dgm:t>
        <a:bodyPr/>
        <a:lstStyle/>
        <a:p>
          <a:endParaRPr lang="zh-CN" altLang="en-US"/>
        </a:p>
      </dgm:t>
    </dgm:pt>
    <dgm:pt modelId="{7AD2A522-EA23-4694-8031-9A918B8B0B86}">
      <dgm:prSet phldrT="[文本]"/>
      <dgm:spPr/>
      <dgm:t>
        <a:bodyPr/>
        <a:lstStyle/>
        <a:p>
          <a:r>
            <a:rPr lang="zh-CN" altLang="en-US" dirty="0" smtClean="0"/>
            <a:t>预览</a:t>
          </a:r>
          <a:endParaRPr lang="zh-CN" altLang="en-US" dirty="0"/>
        </a:p>
      </dgm:t>
    </dgm:pt>
    <dgm:pt modelId="{3E5D1DEC-E65D-452B-9E6E-BEC96AE31E04}" type="parTrans" cxnId="{886DFF06-54BA-49A4-BE7E-6716E4E8EB27}">
      <dgm:prSet/>
      <dgm:spPr/>
      <dgm:t>
        <a:bodyPr/>
        <a:lstStyle/>
        <a:p>
          <a:endParaRPr lang="zh-CN" altLang="en-US"/>
        </a:p>
      </dgm:t>
    </dgm:pt>
    <dgm:pt modelId="{0FEB2E88-CA53-49FF-AE69-1E6AC972CF6E}" type="sibTrans" cxnId="{886DFF06-54BA-49A4-BE7E-6716E4E8EB27}">
      <dgm:prSet/>
      <dgm:spPr/>
      <dgm:t>
        <a:bodyPr/>
        <a:lstStyle/>
        <a:p>
          <a:endParaRPr lang="zh-CN" altLang="en-US"/>
        </a:p>
      </dgm:t>
    </dgm:pt>
    <dgm:pt modelId="{01C942C4-C101-4A73-8BDC-4AC63AD40956}">
      <dgm:prSet phldrT="[文本]"/>
      <dgm:spPr/>
      <dgm:t>
        <a:bodyPr/>
        <a:lstStyle/>
        <a:p>
          <a:r>
            <a:rPr lang="zh-CN" altLang="en-US" dirty="0" smtClean="0"/>
            <a:t>教师用试卷库</a:t>
          </a:r>
          <a:endParaRPr lang="zh-CN" altLang="en-US" dirty="0"/>
        </a:p>
      </dgm:t>
    </dgm:pt>
    <dgm:pt modelId="{EC2F3D53-11AB-4A8D-A806-22867B001962}" type="parTrans" cxnId="{101E97D1-2358-4B15-84EC-167167E9AD58}">
      <dgm:prSet/>
      <dgm:spPr/>
      <dgm:t>
        <a:bodyPr/>
        <a:lstStyle/>
        <a:p>
          <a:endParaRPr lang="zh-CN" altLang="en-US"/>
        </a:p>
      </dgm:t>
    </dgm:pt>
    <dgm:pt modelId="{1D355C95-921B-4DA1-968E-03F37640C4C4}" type="sibTrans" cxnId="{101E97D1-2358-4B15-84EC-167167E9AD58}">
      <dgm:prSet/>
      <dgm:spPr/>
      <dgm:t>
        <a:bodyPr/>
        <a:lstStyle/>
        <a:p>
          <a:endParaRPr lang="zh-CN" altLang="en-US"/>
        </a:p>
      </dgm:t>
    </dgm:pt>
    <dgm:pt modelId="{1D2F6A15-6124-4255-850B-2C2CF0E5D222}">
      <dgm:prSet phldrT="[文本]"/>
      <dgm:spPr/>
      <dgm:t>
        <a:bodyPr/>
        <a:lstStyle/>
        <a:p>
          <a:r>
            <a:rPr lang="zh-CN" altLang="en-US" dirty="0" smtClean="0"/>
            <a:t>试卷分析</a:t>
          </a:r>
          <a:endParaRPr lang="zh-CN" altLang="en-US" dirty="0"/>
        </a:p>
      </dgm:t>
    </dgm:pt>
    <dgm:pt modelId="{4DA3AD84-6205-4562-A80C-3AF37D74B08D}" type="parTrans" cxnId="{DC476E4D-1622-4346-8B8F-EFF4E17AD85C}">
      <dgm:prSet/>
      <dgm:spPr/>
      <dgm:t>
        <a:bodyPr/>
        <a:lstStyle/>
        <a:p>
          <a:endParaRPr lang="zh-CN" altLang="en-US"/>
        </a:p>
      </dgm:t>
    </dgm:pt>
    <dgm:pt modelId="{2E3624FC-CDD2-4000-8528-0842B1582089}" type="sibTrans" cxnId="{DC476E4D-1622-4346-8B8F-EFF4E17AD85C}">
      <dgm:prSet/>
      <dgm:spPr/>
      <dgm:t>
        <a:bodyPr/>
        <a:lstStyle/>
        <a:p>
          <a:endParaRPr lang="zh-CN" altLang="en-US"/>
        </a:p>
      </dgm:t>
    </dgm:pt>
    <dgm:pt modelId="{C7C30107-B3F7-41A4-887D-CE34C6A69A34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A0CB9FA1-DF94-4300-98CB-5348A2150A3E}" type="parTrans" cxnId="{2BA8A563-4552-47EE-98E6-9E12518B4833}">
      <dgm:prSet/>
      <dgm:spPr/>
      <dgm:t>
        <a:bodyPr/>
        <a:lstStyle/>
        <a:p>
          <a:endParaRPr lang="zh-CN" altLang="en-US"/>
        </a:p>
      </dgm:t>
    </dgm:pt>
    <dgm:pt modelId="{7EC52D9F-112E-40DD-8561-E2FCBC53680A}" type="sibTrans" cxnId="{2BA8A563-4552-47EE-98E6-9E12518B4833}">
      <dgm:prSet/>
      <dgm:spPr/>
      <dgm:t>
        <a:bodyPr/>
        <a:lstStyle/>
        <a:p>
          <a:endParaRPr lang="zh-CN" altLang="en-US"/>
        </a:p>
      </dgm:t>
    </dgm:pt>
    <dgm:pt modelId="{55482E41-72EF-408A-9BAC-5E1CADAAF9E1}">
      <dgm:prSet phldrT="[文本]"/>
      <dgm:spPr/>
      <dgm:t>
        <a:bodyPr/>
        <a:lstStyle/>
        <a:p>
          <a:r>
            <a:rPr lang="zh-CN" altLang="en-US" dirty="0" smtClean="0"/>
            <a:t>试卷库管理</a:t>
          </a:r>
          <a:endParaRPr lang="zh-CN" altLang="en-US" dirty="0"/>
        </a:p>
      </dgm:t>
    </dgm:pt>
    <dgm:pt modelId="{5E423E83-2245-48EB-8EE5-D6020F47B24A}" type="parTrans" cxnId="{675FF33E-118B-47A5-895F-2A3C530CCA5B}">
      <dgm:prSet/>
      <dgm:spPr/>
      <dgm:t>
        <a:bodyPr/>
        <a:lstStyle/>
        <a:p>
          <a:endParaRPr lang="zh-CN" altLang="en-US"/>
        </a:p>
      </dgm:t>
    </dgm:pt>
    <dgm:pt modelId="{A9A851AA-DB70-400F-A0E9-E1947425FE11}" type="sibTrans" cxnId="{675FF33E-118B-47A5-895F-2A3C530CCA5B}">
      <dgm:prSet/>
      <dgm:spPr/>
      <dgm:t>
        <a:bodyPr/>
        <a:lstStyle/>
        <a:p>
          <a:endParaRPr lang="zh-CN" altLang="en-US"/>
        </a:p>
      </dgm:t>
    </dgm:pt>
    <dgm:pt modelId="{CF7D02D1-3913-4E3E-91A2-A701CB3994E2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D94BB100-D9DF-4FBD-B865-B46286652B29}" type="parTrans" cxnId="{3413682B-9D15-41AB-BA28-2862EEC8286A}">
      <dgm:prSet/>
      <dgm:spPr/>
      <dgm:t>
        <a:bodyPr/>
        <a:lstStyle/>
        <a:p>
          <a:endParaRPr lang="zh-CN" altLang="en-US"/>
        </a:p>
      </dgm:t>
    </dgm:pt>
    <dgm:pt modelId="{C120DD2B-BFEB-41A1-A288-FCF3C76B42AC}" type="sibTrans" cxnId="{3413682B-9D15-41AB-BA28-2862EEC8286A}">
      <dgm:prSet/>
      <dgm:spPr/>
      <dgm:t>
        <a:bodyPr/>
        <a:lstStyle/>
        <a:p>
          <a:endParaRPr lang="zh-CN" altLang="en-US"/>
        </a:p>
      </dgm:t>
    </dgm:pt>
    <dgm:pt modelId="{285A493C-B18C-4DA9-9C0B-F0225641A2A2}" type="pres">
      <dgm:prSet presAssocID="{C3B1166D-AC1B-44B3-925E-20E49E00EE1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0F20678-02B1-4006-A2E4-16BB37D6ACA5}" type="pres">
      <dgm:prSet presAssocID="{D16F662F-F16E-4B51-831C-B8CC86802B54}" presName="thickLine" presStyleLbl="alignNode1" presStyleIdx="0" presStyleCnt="2"/>
      <dgm:spPr/>
    </dgm:pt>
    <dgm:pt modelId="{D26818FC-F99C-45B6-87FA-E4E1BA225D61}" type="pres">
      <dgm:prSet presAssocID="{D16F662F-F16E-4B51-831C-B8CC86802B54}" presName="horz1" presStyleCnt="0"/>
      <dgm:spPr/>
    </dgm:pt>
    <dgm:pt modelId="{7A766E2B-8328-4B0F-951C-6855F53ED893}" type="pres">
      <dgm:prSet presAssocID="{D16F662F-F16E-4B51-831C-B8CC86802B54}" presName="tx1" presStyleLbl="revTx" presStyleIdx="0" presStyleCnt="13"/>
      <dgm:spPr/>
      <dgm:t>
        <a:bodyPr/>
        <a:lstStyle/>
        <a:p>
          <a:endParaRPr lang="zh-CN" altLang="en-US"/>
        </a:p>
      </dgm:t>
    </dgm:pt>
    <dgm:pt modelId="{A7A8A503-4060-4D53-8FB5-ED922B227909}" type="pres">
      <dgm:prSet presAssocID="{D16F662F-F16E-4B51-831C-B8CC86802B54}" presName="vert1" presStyleCnt="0"/>
      <dgm:spPr/>
    </dgm:pt>
    <dgm:pt modelId="{692E54DC-A3EA-47A5-A32A-32A38E3D191B}" type="pres">
      <dgm:prSet presAssocID="{7A4485B8-0B8F-428D-A974-4547DD1E8E53}" presName="vertSpace2a" presStyleCnt="0"/>
      <dgm:spPr/>
    </dgm:pt>
    <dgm:pt modelId="{5CAC67E7-585F-4CCE-8888-9CB44AFE475A}" type="pres">
      <dgm:prSet presAssocID="{7A4485B8-0B8F-428D-A974-4547DD1E8E53}" presName="horz2" presStyleCnt="0"/>
      <dgm:spPr/>
    </dgm:pt>
    <dgm:pt modelId="{653722F0-ADE9-4450-9513-F35067824D0B}" type="pres">
      <dgm:prSet presAssocID="{7A4485B8-0B8F-428D-A974-4547DD1E8E53}" presName="horzSpace2" presStyleCnt="0"/>
      <dgm:spPr/>
    </dgm:pt>
    <dgm:pt modelId="{85AFD4C7-D756-49F7-BB55-5D95CA80F2E5}" type="pres">
      <dgm:prSet presAssocID="{7A4485B8-0B8F-428D-A974-4547DD1E8E53}" presName="tx2" presStyleLbl="revTx" presStyleIdx="1" presStyleCnt="13"/>
      <dgm:spPr/>
      <dgm:t>
        <a:bodyPr/>
        <a:lstStyle/>
        <a:p>
          <a:endParaRPr lang="zh-CN" altLang="en-US"/>
        </a:p>
      </dgm:t>
    </dgm:pt>
    <dgm:pt modelId="{647AFC9B-F780-4034-BF13-2D9889621551}" type="pres">
      <dgm:prSet presAssocID="{7A4485B8-0B8F-428D-A974-4547DD1E8E53}" presName="vert2" presStyleCnt="0"/>
      <dgm:spPr/>
    </dgm:pt>
    <dgm:pt modelId="{27B560BE-1420-4B44-9A1B-A437E030321E}" type="pres">
      <dgm:prSet presAssocID="{0211A8AC-DDF3-4BA6-9C5F-6EC7E59B7489}" presName="horz3" presStyleCnt="0"/>
      <dgm:spPr/>
    </dgm:pt>
    <dgm:pt modelId="{506E09D3-2250-46B1-A441-9A1CD006C148}" type="pres">
      <dgm:prSet presAssocID="{0211A8AC-DDF3-4BA6-9C5F-6EC7E59B7489}" presName="horzSpace3" presStyleCnt="0"/>
      <dgm:spPr/>
    </dgm:pt>
    <dgm:pt modelId="{5A6EC1CF-8D33-4683-8B08-C11BD0407569}" type="pres">
      <dgm:prSet presAssocID="{0211A8AC-DDF3-4BA6-9C5F-6EC7E59B7489}" presName="tx3" presStyleLbl="revTx" presStyleIdx="2" presStyleCnt="13"/>
      <dgm:spPr/>
      <dgm:t>
        <a:bodyPr/>
        <a:lstStyle/>
        <a:p>
          <a:endParaRPr lang="zh-CN" altLang="en-US"/>
        </a:p>
      </dgm:t>
    </dgm:pt>
    <dgm:pt modelId="{3368C64A-8251-4D26-BF31-E63BF46720E8}" type="pres">
      <dgm:prSet presAssocID="{0211A8AC-DDF3-4BA6-9C5F-6EC7E59B7489}" presName="vert3" presStyleCnt="0"/>
      <dgm:spPr/>
    </dgm:pt>
    <dgm:pt modelId="{762B2570-0BC5-4DEE-9527-FB259515A0C7}" type="pres">
      <dgm:prSet presAssocID="{A00631B9-451D-4F82-997B-3A6B0605565F}" presName="thinLine3" presStyleLbl="callout" presStyleIdx="0" presStyleCnt="9"/>
      <dgm:spPr/>
    </dgm:pt>
    <dgm:pt modelId="{ABC844DC-774A-4EA3-BC53-C07B5AA68FFD}" type="pres">
      <dgm:prSet presAssocID="{92CCE330-4EDB-42B2-A1D0-CD485254364A}" presName="horz3" presStyleCnt="0"/>
      <dgm:spPr/>
    </dgm:pt>
    <dgm:pt modelId="{90313A07-59B6-4A80-8A74-DA017C163C75}" type="pres">
      <dgm:prSet presAssocID="{92CCE330-4EDB-42B2-A1D0-CD485254364A}" presName="horzSpace3" presStyleCnt="0"/>
      <dgm:spPr/>
    </dgm:pt>
    <dgm:pt modelId="{3107A346-D50B-4A3F-B8B7-F49BD5A5AE53}" type="pres">
      <dgm:prSet presAssocID="{92CCE330-4EDB-42B2-A1D0-CD485254364A}" presName="tx3" presStyleLbl="revTx" presStyleIdx="3" presStyleCnt="13"/>
      <dgm:spPr/>
      <dgm:t>
        <a:bodyPr/>
        <a:lstStyle/>
        <a:p>
          <a:endParaRPr lang="zh-CN" altLang="en-US"/>
        </a:p>
      </dgm:t>
    </dgm:pt>
    <dgm:pt modelId="{D191ADA5-85FC-4A71-8FEC-7A5BD1275592}" type="pres">
      <dgm:prSet presAssocID="{92CCE330-4EDB-42B2-A1D0-CD485254364A}" presName="vert3" presStyleCnt="0"/>
      <dgm:spPr/>
    </dgm:pt>
    <dgm:pt modelId="{85644183-3953-4568-9B1F-48B6494CBD9B}" type="pres">
      <dgm:prSet presAssocID="{AF56B8AF-7ED7-4FD3-AE2C-A465193009CF}" presName="thinLine3" presStyleLbl="callout" presStyleIdx="1" presStyleCnt="9"/>
      <dgm:spPr/>
    </dgm:pt>
    <dgm:pt modelId="{307B7763-1480-466C-BBA3-12FD16FE64A0}" type="pres">
      <dgm:prSet presAssocID="{C4671622-C778-4C3C-A09B-9DB200E3D280}" presName="horz3" presStyleCnt="0"/>
      <dgm:spPr/>
    </dgm:pt>
    <dgm:pt modelId="{273002B1-2319-461F-ADC9-A8C7A768ECC3}" type="pres">
      <dgm:prSet presAssocID="{C4671622-C778-4C3C-A09B-9DB200E3D280}" presName="horzSpace3" presStyleCnt="0"/>
      <dgm:spPr/>
    </dgm:pt>
    <dgm:pt modelId="{C61D4040-82D8-4386-BCC0-097BF417E972}" type="pres">
      <dgm:prSet presAssocID="{C4671622-C778-4C3C-A09B-9DB200E3D280}" presName="tx3" presStyleLbl="revTx" presStyleIdx="4" presStyleCnt="13"/>
      <dgm:spPr/>
      <dgm:t>
        <a:bodyPr/>
        <a:lstStyle/>
        <a:p>
          <a:endParaRPr lang="zh-CN" altLang="en-US"/>
        </a:p>
      </dgm:t>
    </dgm:pt>
    <dgm:pt modelId="{009AF40F-3819-48AC-96A2-CE1BD506B0F0}" type="pres">
      <dgm:prSet presAssocID="{C4671622-C778-4C3C-A09B-9DB200E3D280}" presName="vert3" presStyleCnt="0"/>
      <dgm:spPr/>
    </dgm:pt>
    <dgm:pt modelId="{63855A00-4CE3-4C2F-8A22-EBA20F9C2889}" type="pres">
      <dgm:prSet presAssocID="{AD550AAA-C200-4D17-BA91-738B3073802E}" presName="thinLine3" presStyleLbl="callout" presStyleIdx="2" presStyleCnt="9"/>
      <dgm:spPr/>
    </dgm:pt>
    <dgm:pt modelId="{71AF1EF5-F49B-4279-9E95-3E71A1C8ACF9}" type="pres">
      <dgm:prSet presAssocID="{7AD2A522-EA23-4694-8031-9A918B8B0B86}" presName="horz3" presStyleCnt="0"/>
      <dgm:spPr/>
    </dgm:pt>
    <dgm:pt modelId="{CB87E1AA-05E8-4661-A7EC-64CE4FD61DFF}" type="pres">
      <dgm:prSet presAssocID="{7AD2A522-EA23-4694-8031-9A918B8B0B86}" presName="horzSpace3" presStyleCnt="0"/>
      <dgm:spPr/>
    </dgm:pt>
    <dgm:pt modelId="{E76A1E57-BE5E-4B9B-8621-115810B0C8B4}" type="pres">
      <dgm:prSet presAssocID="{7AD2A522-EA23-4694-8031-9A918B8B0B86}" presName="tx3" presStyleLbl="revTx" presStyleIdx="5" presStyleCnt="13"/>
      <dgm:spPr/>
      <dgm:t>
        <a:bodyPr/>
        <a:lstStyle/>
        <a:p>
          <a:endParaRPr lang="zh-CN" altLang="en-US"/>
        </a:p>
      </dgm:t>
    </dgm:pt>
    <dgm:pt modelId="{FE839E05-366F-4939-A7DF-5854A7B05F02}" type="pres">
      <dgm:prSet presAssocID="{7AD2A522-EA23-4694-8031-9A918B8B0B86}" presName="vert3" presStyleCnt="0"/>
      <dgm:spPr/>
    </dgm:pt>
    <dgm:pt modelId="{FFA06DE9-47DF-4C38-87BC-744E3BC942EA}" type="pres">
      <dgm:prSet presAssocID="{7A4485B8-0B8F-428D-A974-4547DD1E8E53}" presName="thinLine2b" presStyleLbl="callout" presStyleIdx="3" presStyleCnt="9"/>
      <dgm:spPr/>
    </dgm:pt>
    <dgm:pt modelId="{AEED70EB-4AB6-4FFB-ADC3-10EFDF5C3EBB}" type="pres">
      <dgm:prSet presAssocID="{7A4485B8-0B8F-428D-A974-4547DD1E8E53}" presName="vertSpace2b" presStyleCnt="0"/>
      <dgm:spPr/>
    </dgm:pt>
    <dgm:pt modelId="{E9E9AF74-BAAF-4D7C-94FF-1B2BA4399916}" type="pres">
      <dgm:prSet presAssocID="{2787D522-F816-4C50-846E-9FFEB4F84984}" presName="horz2" presStyleCnt="0"/>
      <dgm:spPr/>
    </dgm:pt>
    <dgm:pt modelId="{0C540134-75A7-4777-A336-37A39FCE53D8}" type="pres">
      <dgm:prSet presAssocID="{2787D522-F816-4C50-846E-9FFEB4F84984}" presName="horzSpace2" presStyleCnt="0"/>
      <dgm:spPr/>
    </dgm:pt>
    <dgm:pt modelId="{E8CC208E-6EB0-4FA5-B1FD-D98B486C2D9C}" type="pres">
      <dgm:prSet presAssocID="{2787D522-F816-4C50-846E-9FFEB4F84984}" presName="tx2" presStyleLbl="revTx" presStyleIdx="6" presStyleCnt="13"/>
      <dgm:spPr/>
      <dgm:t>
        <a:bodyPr/>
        <a:lstStyle/>
        <a:p>
          <a:endParaRPr lang="zh-CN" altLang="en-US"/>
        </a:p>
      </dgm:t>
    </dgm:pt>
    <dgm:pt modelId="{133E7D07-99DF-41C3-B0BD-EC0883E74030}" type="pres">
      <dgm:prSet presAssocID="{2787D522-F816-4C50-846E-9FFEB4F84984}" presName="vert2" presStyleCnt="0"/>
      <dgm:spPr/>
    </dgm:pt>
    <dgm:pt modelId="{FE23017B-66D6-4416-85CC-A72C127D9982}" type="pres">
      <dgm:prSet presAssocID="{01C942C4-C101-4A73-8BDC-4AC63AD40956}" presName="horz3" presStyleCnt="0"/>
      <dgm:spPr/>
    </dgm:pt>
    <dgm:pt modelId="{0342F383-10D9-4132-BEF0-478804DE9D9C}" type="pres">
      <dgm:prSet presAssocID="{01C942C4-C101-4A73-8BDC-4AC63AD40956}" presName="horzSpace3" presStyleCnt="0"/>
      <dgm:spPr/>
    </dgm:pt>
    <dgm:pt modelId="{7C8ABB0A-C500-44C7-8589-CD566455D4C6}" type="pres">
      <dgm:prSet presAssocID="{01C942C4-C101-4A73-8BDC-4AC63AD40956}" presName="tx3" presStyleLbl="revTx" presStyleIdx="7" presStyleCnt="13"/>
      <dgm:spPr/>
      <dgm:t>
        <a:bodyPr/>
        <a:lstStyle/>
        <a:p>
          <a:endParaRPr lang="zh-CN" altLang="en-US"/>
        </a:p>
      </dgm:t>
    </dgm:pt>
    <dgm:pt modelId="{DC7D5C77-5834-4727-9B3B-0C0507FF0718}" type="pres">
      <dgm:prSet presAssocID="{01C942C4-C101-4A73-8BDC-4AC63AD40956}" presName="vert3" presStyleCnt="0"/>
      <dgm:spPr/>
    </dgm:pt>
    <dgm:pt modelId="{76455AC5-9EA7-4D76-AD28-8459CB8C3637}" type="pres">
      <dgm:prSet presAssocID="{1D355C95-921B-4DA1-968E-03F37640C4C4}" presName="thinLine3" presStyleLbl="callout" presStyleIdx="4" presStyleCnt="9"/>
      <dgm:spPr/>
    </dgm:pt>
    <dgm:pt modelId="{AB407AB6-4007-48D7-AEA8-EC928C2447F3}" type="pres">
      <dgm:prSet presAssocID="{1D2F6A15-6124-4255-850B-2C2CF0E5D222}" presName="horz3" presStyleCnt="0"/>
      <dgm:spPr/>
    </dgm:pt>
    <dgm:pt modelId="{310E9B35-DEB9-40F0-9D40-799638994DE2}" type="pres">
      <dgm:prSet presAssocID="{1D2F6A15-6124-4255-850B-2C2CF0E5D222}" presName="horzSpace3" presStyleCnt="0"/>
      <dgm:spPr/>
    </dgm:pt>
    <dgm:pt modelId="{3113112F-2123-42B2-A4D4-726919266115}" type="pres">
      <dgm:prSet presAssocID="{1D2F6A15-6124-4255-850B-2C2CF0E5D222}" presName="tx3" presStyleLbl="revTx" presStyleIdx="8" presStyleCnt="13"/>
      <dgm:spPr/>
      <dgm:t>
        <a:bodyPr/>
        <a:lstStyle/>
        <a:p>
          <a:endParaRPr lang="zh-CN" altLang="en-US"/>
        </a:p>
      </dgm:t>
    </dgm:pt>
    <dgm:pt modelId="{E0EFAEB8-C02A-4928-A08C-BD17B3F134BE}" type="pres">
      <dgm:prSet presAssocID="{1D2F6A15-6124-4255-850B-2C2CF0E5D222}" presName="vert3" presStyleCnt="0"/>
      <dgm:spPr/>
    </dgm:pt>
    <dgm:pt modelId="{B44BF6AC-F629-4B18-BCEB-BA81B63DE2E7}" type="pres">
      <dgm:prSet presAssocID="{2E3624FC-CDD2-4000-8528-0842B1582089}" presName="thinLine3" presStyleLbl="callout" presStyleIdx="5" presStyleCnt="9"/>
      <dgm:spPr/>
    </dgm:pt>
    <dgm:pt modelId="{860ABF91-8B3C-449B-913A-D2A40ABC4704}" type="pres">
      <dgm:prSet presAssocID="{C7C30107-B3F7-41A4-887D-CE34C6A69A34}" presName="horz3" presStyleCnt="0"/>
      <dgm:spPr/>
    </dgm:pt>
    <dgm:pt modelId="{8225C8CF-8217-47B2-AD7D-6BAD5DCDF2D6}" type="pres">
      <dgm:prSet presAssocID="{C7C30107-B3F7-41A4-887D-CE34C6A69A34}" presName="horzSpace3" presStyleCnt="0"/>
      <dgm:spPr/>
    </dgm:pt>
    <dgm:pt modelId="{D1CF80E7-1CC6-4557-87BF-F2D0B11EBDCD}" type="pres">
      <dgm:prSet presAssocID="{C7C30107-B3F7-41A4-887D-CE34C6A69A34}" presName="tx3" presStyleLbl="revTx" presStyleIdx="9" presStyleCnt="13"/>
      <dgm:spPr/>
      <dgm:t>
        <a:bodyPr/>
        <a:lstStyle/>
        <a:p>
          <a:endParaRPr lang="zh-CN" altLang="en-US"/>
        </a:p>
      </dgm:t>
    </dgm:pt>
    <dgm:pt modelId="{D865D226-012D-4DDB-A085-1661848751AD}" type="pres">
      <dgm:prSet presAssocID="{C7C30107-B3F7-41A4-887D-CE34C6A69A34}" presName="vert3" presStyleCnt="0"/>
      <dgm:spPr/>
    </dgm:pt>
    <dgm:pt modelId="{1B784902-98C9-4D7C-9AF5-85C0C8763E21}" type="pres">
      <dgm:prSet presAssocID="{2787D522-F816-4C50-846E-9FFEB4F84984}" presName="thinLine2b" presStyleLbl="callout" presStyleIdx="6" presStyleCnt="9"/>
      <dgm:spPr/>
    </dgm:pt>
    <dgm:pt modelId="{ED5BFCE5-2955-4C00-9368-CD940BD8CE77}" type="pres">
      <dgm:prSet presAssocID="{2787D522-F816-4C50-846E-9FFEB4F84984}" presName="vertSpace2b" presStyleCnt="0"/>
      <dgm:spPr/>
    </dgm:pt>
    <dgm:pt modelId="{D13E766E-9CBC-4256-9595-4D22BDC7220C}" type="pres">
      <dgm:prSet presAssocID="{D70242A6-C517-4DFF-B238-04F5775D55C4}" presName="thickLine" presStyleLbl="alignNode1" presStyleIdx="1" presStyleCnt="2"/>
      <dgm:spPr/>
    </dgm:pt>
    <dgm:pt modelId="{F716B5AA-C3E5-48CD-8B60-13F1E7D46C27}" type="pres">
      <dgm:prSet presAssocID="{D70242A6-C517-4DFF-B238-04F5775D55C4}" presName="horz1" presStyleCnt="0"/>
      <dgm:spPr/>
    </dgm:pt>
    <dgm:pt modelId="{30E93461-8EEB-4A93-A813-EA7BAEF93C3E}" type="pres">
      <dgm:prSet presAssocID="{D70242A6-C517-4DFF-B238-04F5775D55C4}" presName="tx1" presStyleLbl="revTx" presStyleIdx="10" presStyleCnt="13"/>
      <dgm:spPr/>
      <dgm:t>
        <a:bodyPr/>
        <a:lstStyle/>
        <a:p>
          <a:endParaRPr lang="zh-CN" altLang="en-US"/>
        </a:p>
      </dgm:t>
    </dgm:pt>
    <dgm:pt modelId="{7E1AAE47-C49F-4763-B4AE-F7FDB22E74EC}" type="pres">
      <dgm:prSet presAssocID="{D70242A6-C517-4DFF-B238-04F5775D55C4}" presName="vert1" presStyleCnt="0"/>
      <dgm:spPr/>
    </dgm:pt>
    <dgm:pt modelId="{A35DBA20-B6B3-4B4A-92BB-F7115C463767}" type="pres">
      <dgm:prSet presAssocID="{55482E41-72EF-408A-9BAC-5E1CADAAF9E1}" presName="vertSpace2a" presStyleCnt="0"/>
      <dgm:spPr/>
    </dgm:pt>
    <dgm:pt modelId="{C5B0D2C4-550C-4FF9-8070-7A7368DE0225}" type="pres">
      <dgm:prSet presAssocID="{55482E41-72EF-408A-9BAC-5E1CADAAF9E1}" presName="horz2" presStyleCnt="0"/>
      <dgm:spPr/>
    </dgm:pt>
    <dgm:pt modelId="{AA7E55CF-0075-4CC0-B913-FA3606470209}" type="pres">
      <dgm:prSet presAssocID="{55482E41-72EF-408A-9BAC-5E1CADAAF9E1}" presName="horzSpace2" presStyleCnt="0"/>
      <dgm:spPr/>
    </dgm:pt>
    <dgm:pt modelId="{E7498DD3-5DDB-4438-A570-6BD3FF55AE5D}" type="pres">
      <dgm:prSet presAssocID="{55482E41-72EF-408A-9BAC-5E1CADAAF9E1}" presName="tx2" presStyleLbl="revTx" presStyleIdx="11" presStyleCnt="13"/>
      <dgm:spPr/>
      <dgm:t>
        <a:bodyPr/>
        <a:lstStyle/>
        <a:p>
          <a:endParaRPr lang="zh-CN" altLang="en-US"/>
        </a:p>
      </dgm:t>
    </dgm:pt>
    <dgm:pt modelId="{6BF110EC-0B4F-4E7E-8116-E8BAC968B214}" type="pres">
      <dgm:prSet presAssocID="{55482E41-72EF-408A-9BAC-5E1CADAAF9E1}" presName="vert2" presStyleCnt="0"/>
      <dgm:spPr/>
    </dgm:pt>
    <dgm:pt modelId="{CA697257-8A9A-4CD3-8D94-BFE54FC54557}" type="pres">
      <dgm:prSet presAssocID="{55482E41-72EF-408A-9BAC-5E1CADAAF9E1}" presName="thinLine2b" presStyleLbl="callout" presStyleIdx="7" presStyleCnt="9"/>
      <dgm:spPr/>
    </dgm:pt>
    <dgm:pt modelId="{4D245A9A-105F-4CDB-8DC6-95DF6FB63FEB}" type="pres">
      <dgm:prSet presAssocID="{55482E41-72EF-408A-9BAC-5E1CADAAF9E1}" presName="vertSpace2b" presStyleCnt="0"/>
      <dgm:spPr/>
    </dgm:pt>
    <dgm:pt modelId="{A443B2C6-7A54-4D31-8E65-D9428BB5F7C9}" type="pres">
      <dgm:prSet presAssocID="{CF7D02D1-3913-4E3E-91A2-A701CB3994E2}" presName="horz2" presStyleCnt="0"/>
      <dgm:spPr/>
    </dgm:pt>
    <dgm:pt modelId="{949B48A1-99E8-44CE-B45A-92827B5CD1F7}" type="pres">
      <dgm:prSet presAssocID="{CF7D02D1-3913-4E3E-91A2-A701CB3994E2}" presName="horzSpace2" presStyleCnt="0"/>
      <dgm:spPr/>
    </dgm:pt>
    <dgm:pt modelId="{29AAB160-21E5-431D-893F-884CB3E26F1E}" type="pres">
      <dgm:prSet presAssocID="{CF7D02D1-3913-4E3E-91A2-A701CB3994E2}" presName="tx2" presStyleLbl="revTx" presStyleIdx="12" presStyleCnt="13"/>
      <dgm:spPr/>
      <dgm:t>
        <a:bodyPr/>
        <a:lstStyle/>
        <a:p>
          <a:endParaRPr lang="zh-CN" altLang="en-US"/>
        </a:p>
      </dgm:t>
    </dgm:pt>
    <dgm:pt modelId="{716DE08F-67A9-46E6-92F1-31CCC04B0150}" type="pres">
      <dgm:prSet presAssocID="{CF7D02D1-3913-4E3E-91A2-A701CB3994E2}" presName="vert2" presStyleCnt="0"/>
      <dgm:spPr/>
    </dgm:pt>
    <dgm:pt modelId="{B1CACB8B-AA68-4307-8C44-8F2F6D986727}" type="pres">
      <dgm:prSet presAssocID="{CF7D02D1-3913-4E3E-91A2-A701CB3994E2}" presName="thinLine2b" presStyleLbl="callout" presStyleIdx="8" presStyleCnt="9"/>
      <dgm:spPr/>
    </dgm:pt>
    <dgm:pt modelId="{C1562CB0-41EC-405C-A62B-DF6FACEE099A}" type="pres">
      <dgm:prSet presAssocID="{CF7D02D1-3913-4E3E-91A2-A701CB3994E2}" presName="vertSpace2b" presStyleCnt="0"/>
      <dgm:spPr/>
    </dgm:pt>
  </dgm:ptLst>
  <dgm:cxnLst>
    <dgm:cxn modelId="{2BA8A563-4552-47EE-98E6-9E12518B4833}" srcId="{2787D522-F816-4C50-846E-9FFEB4F84984}" destId="{C7C30107-B3F7-41A4-887D-CE34C6A69A34}" srcOrd="2" destOrd="0" parTransId="{A0CB9FA1-DF94-4300-98CB-5348A2150A3E}" sibTransId="{7EC52D9F-112E-40DD-8561-E2FCBC53680A}"/>
    <dgm:cxn modelId="{886DFF06-54BA-49A4-BE7E-6716E4E8EB27}" srcId="{7A4485B8-0B8F-428D-A974-4547DD1E8E53}" destId="{7AD2A522-EA23-4694-8031-9A918B8B0B86}" srcOrd="3" destOrd="0" parTransId="{3E5D1DEC-E65D-452B-9E6E-BEC96AE31E04}" sibTransId="{0FEB2E88-CA53-49FF-AE69-1E6AC972CF6E}"/>
    <dgm:cxn modelId="{3088F142-ABAC-4B58-88E4-E71EF4FC51D8}" type="presOf" srcId="{D16F662F-F16E-4B51-831C-B8CC86802B54}" destId="{7A766E2B-8328-4B0F-951C-6855F53ED893}" srcOrd="0" destOrd="0" presId="urn:microsoft.com/office/officeart/2008/layout/LinedList"/>
    <dgm:cxn modelId="{36D36764-A491-4627-A353-A4FFEDDDE91C}" type="presOf" srcId="{2787D522-F816-4C50-846E-9FFEB4F84984}" destId="{E8CC208E-6EB0-4FA5-B1FD-D98B486C2D9C}" srcOrd="0" destOrd="0" presId="urn:microsoft.com/office/officeart/2008/layout/LinedList"/>
    <dgm:cxn modelId="{10B3648E-F0D4-4244-AAC8-3B7553CCDE24}" type="presOf" srcId="{C3B1166D-AC1B-44B3-925E-20E49E00EE12}" destId="{285A493C-B18C-4DA9-9C0B-F0225641A2A2}" srcOrd="0" destOrd="0" presId="urn:microsoft.com/office/officeart/2008/layout/LinedList"/>
    <dgm:cxn modelId="{A07CF3BA-9F8E-48CD-9C44-BA6D50AEF5F5}" type="presOf" srcId="{D70242A6-C517-4DFF-B238-04F5775D55C4}" destId="{30E93461-8EEB-4A93-A813-EA7BAEF93C3E}" srcOrd="0" destOrd="0" presId="urn:microsoft.com/office/officeart/2008/layout/LinedList"/>
    <dgm:cxn modelId="{3E2201BF-0F4B-44C2-A875-48C50EAD0CB8}" type="presOf" srcId="{C7C30107-B3F7-41A4-887D-CE34C6A69A34}" destId="{D1CF80E7-1CC6-4557-87BF-F2D0B11EBDCD}" srcOrd="0" destOrd="0" presId="urn:microsoft.com/office/officeart/2008/layout/LinedList"/>
    <dgm:cxn modelId="{81283BAD-02C3-4CFF-BD73-DCA56B91091C}" type="presOf" srcId="{7A4485B8-0B8F-428D-A974-4547DD1E8E53}" destId="{85AFD4C7-D756-49F7-BB55-5D95CA80F2E5}" srcOrd="0" destOrd="0" presId="urn:microsoft.com/office/officeart/2008/layout/LinedList"/>
    <dgm:cxn modelId="{900E5136-94BA-47A3-A2BD-AB3D6FBE7E17}" type="presOf" srcId="{CF7D02D1-3913-4E3E-91A2-A701CB3994E2}" destId="{29AAB160-21E5-431D-893F-884CB3E26F1E}" srcOrd="0" destOrd="0" presId="urn:microsoft.com/office/officeart/2008/layout/LinedList"/>
    <dgm:cxn modelId="{101E97D1-2358-4B15-84EC-167167E9AD58}" srcId="{2787D522-F816-4C50-846E-9FFEB4F84984}" destId="{01C942C4-C101-4A73-8BDC-4AC63AD40956}" srcOrd="0" destOrd="0" parTransId="{EC2F3D53-11AB-4A8D-A806-22867B001962}" sibTransId="{1D355C95-921B-4DA1-968E-03F37640C4C4}"/>
    <dgm:cxn modelId="{A810C9B2-F073-40BB-9B30-A9262DF4B1CA}" type="presOf" srcId="{1D2F6A15-6124-4255-850B-2C2CF0E5D222}" destId="{3113112F-2123-42B2-A4D4-726919266115}" srcOrd="0" destOrd="0" presId="urn:microsoft.com/office/officeart/2008/layout/LinedList"/>
    <dgm:cxn modelId="{1EA53862-9121-459D-A2B6-D8ABD54CDFAE}" type="presOf" srcId="{0211A8AC-DDF3-4BA6-9C5F-6EC7E59B7489}" destId="{5A6EC1CF-8D33-4683-8B08-C11BD0407569}" srcOrd="0" destOrd="0" presId="urn:microsoft.com/office/officeart/2008/layout/LinedList"/>
    <dgm:cxn modelId="{675FF33E-118B-47A5-895F-2A3C530CCA5B}" srcId="{D70242A6-C517-4DFF-B238-04F5775D55C4}" destId="{55482E41-72EF-408A-9BAC-5E1CADAAF9E1}" srcOrd="0" destOrd="0" parTransId="{5E423E83-2245-48EB-8EE5-D6020F47B24A}" sibTransId="{A9A851AA-DB70-400F-A0E9-E1947425FE11}"/>
    <dgm:cxn modelId="{7AFCCBEF-0B68-422F-89E0-044488F284E9}" srcId="{D16F662F-F16E-4B51-831C-B8CC86802B54}" destId="{2787D522-F816-4C50-846E-9FFEB4F84984}" srcOrd="1" destOrd="0" parTransId="{EBD0699A-0BEA-4DCA-85B5-896D579FE6B4}" sibTransId="{0641DC0C-FC8D-4C12-8876-539B2AF7EA46}"/>
    <dgm:cxn modelId="{C4AC0C48-187B-496B-98A1-C35C72C50E8B}" type="presOf" srcId="{7AD2A522-EA23-4694-8031-9A918B8B0B86}" destId="{E76A1E57-BE5E-4B9B-8621-115810B0C8B4}" srcOrd="0" destOrd="0" presId="urn:microsoft.com/office/officeart/2008/layout/LinedList"/>
    <dgm:cxn modelId="{B9CC4661-9617-43FD-A993-8310ED243E42}" srcId="{7A4485B8-0B8F-428D-A974-4547DD1E8E53}" destId="{0211A8AC-DDF3-4BA6-9C5F-6EC7E59B7489}" srcOrd="0" destOrd="0" parTransId="{AB62F1D8-1943-4B06-89FC-61DA34E5A7A4}" sibTransId="{A00631B9-451D-4F82-997B-3A6B0605565F}"/>
    <dgm:cxn modelId="{BAAFCC78-4F6A-40CF-9E50-3CEC4FE9DE78}" type="presOf" srcId="{01C942C4-C101-4A73-8BDC-4AC63AD40956}" destId="{7C8ABB0A-C500-44C7-8589-CD566455D4C6}" srcOrd="0" destOrd="0" presId="urn:microsoft.com/office/officeart/2008/layout/LinedList"/>
    <dgm:cxn modelId="{9EB9FF54-6F18-4993-81BD-0F95837BAB99}" srcId="{7A4485B8-0B8F-428D-A974-4547DD1E8E53}" destId="{C4671622-C778-4C3C-A09B-9DB200E3D280}" srcOrd="2" destOrd="0" parTransId="{326FC9B7-76E4-4143-8E9F-60008BE32752}" sibTransId="{AD550AAA-C200-4D17-BA91-738B3073802E}"/>
    <dgm:cxn modelId="{3544BE24-F417-4551-BA24-18BDA9DF4C9F}" type="presOf" srcId="{92CCE330-4EDB-42B2-A1D0-CD485254364A}" destId="{3107A346-D50B-4A3F-B8B7-F49BD5A5AE53}" srcOrd="0" destOrd="0" presId="urn:microsoft.com/office/officeart/2008/layout/LinedList"/>
    <dgm:cxn modelId="{36F08CD4-E745-4DA3-85E9-3B26A518F9BB}" srcId="{D16F662F-F16E-4B51-831C-B8CC86802B54}" destId="{7A4485B8-0B8F-428D-A974-4547DD1E8E53}" srcOrd="0" destOrd="0" parTransId="{F5316595-CC2E-4A4C-8D6B-B6DC647B92F9}" sibTransId="{8314904A-372D-41E9-A30C-807CA69203F1}"/>
    <dgm:cxn modelId="{3413682B-9D15-41AB-BA28-2862EEC8286A}" srcId="{D70242A6-C517-4DFF-B238-04F5775D55C4}" destId="{CF7D02D1-3913-4E3E-91A2-A701CB3994E2}" srcOrd="1" destOrd="0" parTransId="{D94BB100-D9DF-4FBD-B865-B46286652B29}" sibTransId="{C120DD2B-BFEB-41A1-A288-FCF3C76B42AC}"/>
    <dgm:cxn modelId="{D0D38F45-BB91-4117-803C-366587377744}" srcId="{C3B1166D-AC1B-44B3-925E-20E49E00EE12}" destId="{D16F662F-F16E-4B51-831C-B8CC86802B54}" srcOrd="0" destOrd="0" parTransId="{BE11C192-6E6E-486E-8B86-A6E269950273}" sibTransId="{E1E62D5E-B6DC-46FA-9CFE-7AFF3A3CC6E9}"/>
    <dgm:cxn modelId="{DC476E4D-1622-4346-8B8F-EFF4E17AD85C}" srcId="{2787D522-F816-4C50-846E-9FFEB4F84984}" destId="{1D2F6A15-6124-4255-850B-2C2CF0E5D222}" srcOrd="1" destOrd="0" parTransId="{4DA3AD84-6205-4562-A80C-3AF37D74B08D}" sibTransId="{2E3624FC-CDD2-4000-8528-0842B1582089}"/>
    <dgm:cxn modelId="{AA91BCBB-4DCF-44ED-A9CD-2DD84F448D88}" srcId="{C3B1166D-AC1B-44B3-925E-20E49E00EE12}" destId="{D70242A6-C517-4DFF-B238-04F5775D55C4}" srcOrd="1" destOrd="0" parTransId="{EBB89EB5-46F2-4BBA-B9FE-382D0C580E37}" sibTransId="{CE345511-77FE-4026-80A9-99DD15FECC5C}"/>
    <dgm:cxn modelId="{9D2BD206-EE85-4211-97D9-76D07DF5CA8C}" srcId="{7A4485B8-0B8F-428D-A974-4547DD1E8E53}" destId="{92CCE330-4EDB-42B2-A1D0-CD485254364A}" srcOrd="1" destOrd="0" parTransId="{372CD420-09EB-42CD-89A1-807BE2F6AEEA}" sibTransId="{AF56B8AF-7ED7-4FD3-AE2C-A465193009CF}"/>
    <dgm:cxn modelId="{93FF4CBB-CBFF-4DBF-A01B-4B78CA1873C8}" type="presOf" srcId="{C4671622-C778-4C3C-A09B-9DB200E3D280}" destId="{C61D4040-82D8-4386-BCC0-097BF417E972}" srcOrd="0" destOrd="0" presId="urn:microsoft.com/office/officeart/2008/layout/LinedList"/>
    <dgm:cxn modelId="{D8B6C9C3-DEEA-4149-B07B-225EB2B9EAA7}" type="presOf" srcId="{55482E41-72EF-408A-9BAC-5E1CADAAF9E1}" destId="{E7498DD3-5DDB-4438-A570-6BD3FF55AE5D}" srcOrd="0" destOrd="0" presId="urn:microsoft.com/office/officeart/2008/layout/LinedList"/>
    <dgm:cxn modelId="{24D7BB01-DDED-475B-9ADD-ABA980914836}" type="presParOf" srcId="{285A493C-B18C-4DA9-9C0B-F0225641A2A2}" destId="{80F20678-02B1-4006-A2E4-16BB37D6ACA5}" srcOrd="0" destOrd="0" presId="urn:microsoft.com/office/officeart/2008/layout/LinedList"/>
    <dgm:cxn modelId="{43855F87-0325-4BE3-91BA-028B3B67C637}" type="presParOf" srcId="{285A493C-B18C-4DA9-9C0B-F0225641A2A2}" destId="{D26818FC-F99C-45B6-87FA-E4E1BA225D61}" srcOrd="1" destOrd="0" presId="urn:microsoft.com/office/officeart/2008/layout/LinedList"/>
    <dgm:cxn modelId="{0712B82B-4966-4DE0-893A-F5EE3B9FE4FC}" type="presParOf" srcId="{D26818FC-F99C-45B6-87FA-E4E1BA225D61}" destId="{7A766E2B-8328-4B0F-951C-6855F53ED893}" srcOrd="0" destOrd="0" presId="urn:microsoft.com/office/officeart/2008/layout/LinedList"/>
    <dgm:cxn modelId="{15E9F7BE-E31B-4D6A-997B-ADD076E45499}" type="presParOf" srcId="{D26818FC-F99C-45B6-87FA-E4E1BA225D61}" destId="{A7A8A503-4060-4D53-8FB5-ED922B227909}" srcOrd="1" destOrd="0" presId="urn:microsoft.com/office/officeart/2008/layout/LinedList"/>
    <dgm:cxn modelId="{F6A6F121-2258-4DA9-A725-827C492B4079}" type="presParOf" srcId="{A7A8A503-4060-4D53-8FB5-ED922B227909}" destId="{692E54DC-A3EA-47A5-A32A-32A38E3D191B}" srcOrd="0" destOrd="0" presId="urn:microsoft.com/office/officeart/2008/layout/LinedList"/>
    <dgm:cxn modelId="{08DFEC86-F191-4478-A928-EE18E8D3F4C8}" type="presParOf" srcId="{A7A8A503-4060-4D53-8FB5-ED922B227909}" destId="{5CAC67E7-585F-4CCE-8888-9CB44AFE475A}" srcOrd="1" destOrd="0" presId="urn:microsoft.com/office/officeart/2008/layout/LinedList"/>
    <dgm:cxn modelId="{6A68C70B-4DAC-4C17-B6A5-4585F96029C8}" type="presParOf" srcId="{5CAC67E7-585F-4CCE-8888-9CB44AFE475A}" destId="{653722F0-ADE9-4450-9513-F35067824D0B}" srcOrd="0" destOrd="0" presId="urn:microsoft.com/office/officeart/2008/layout/LinedList"/>
    <dgm:cxn modelId="{408EBD7B-2D4C-4D6B-B59B-C60CC731DEEC}" type="presParOf" srcId="{5CAC67E7-585F-4CCE-8888-9CB44AFE475A}" destId="{85AFD4C7-D756-49F7-BB55-5D95CA80F2E5}" srcOrd="1" destOrd="0" presId="urn:microsoft.com/office/officeart/2008/layout/LinedList"/>
    <dgm:cxn modelId="{0561575A-B194-4F94-BFCD-8EC73DF0A155}" type="presParOf" srcId="{5CAC67E7-585F-4CCE-8888-9CB44AFE475A}" destId="{647AFC9B-F780-4034-BF13-2D9889621551}" srcOrd="2" destOrd="0" presId="urn:microsoft.com/office/officeart/2008/layout/LinedList"/>
    <dgm:cxn modelId="{F380EE8F-8AB1-4C5A-A806-30935B7768F2}" type="presParOf" srcId="{647AFC9B-F780-4034-BF13-2D9889621551}" destId="{27B560BE-1420-4B44-9A1B-A437E030321E}" srcOrd="0" destOrd="0" presId="urn:microsoft.com/office/officeart/2008/layout/LinedList"/>
    <dgm:cxn modelId="{3F7C0410-C483-490B-A722-767C5850455A}" type="presParOf" srcId="{27B560BE-1420-4B44-9A1B-A437E030321E}" destId="{506E09D3-2250-46B1-A441-9A1CD006C148}" srcOrd="0" destOrd="0" presId="urn:microsoft.com/office/officeart/2008/layout/LinedList"/>
    <dgm:cxn modelId="{0CCB997A-69A8-41FD-B0D5-62851FCB611C}" type="presParOf" srcId="{27B560BE-1420-4B44-9A1B-A437E030321E}" destId="{5A6EC1CF-8D33-4683-8B08-C11BD0407569}" srcOrd="1" destOrd="0" presId="urn:microsoft.com/office/officeart/2008/layout/LinedList"/>
    <dgm:cxn modelId="{3329E317-1611-497F-A4C6-1AE5248802FD}" type="presParOf" srcId="{27B560BE-1420-4B44-9A1B-A437E030321E}" destId="{3368C64A-8251-4D26-BF31-E63BF46720E8}" srcOrd="2" destOrd="0" presId="urn:microsoft.com/office/officeart/2008/layout/LinedList"/>
    <dgm:cxn modelId="{753709C6-6896-4F1A-BF06-CF3B4E41CDC6}" type="presParOf" srcId="{647AFC9B-F780-4034-BF13-2D9889621551}" destId="{762B2570-0BC5-4DEE-9527-FB259515A0C7}" srcOrd="1" destOrd="0" presId="urn:microsoft.com/office/officeart/2008/layout/LinedList"/>
    <dgm:cxn modelId="{4A3FEC8F-C3EA-46D9-821A-6BAB80EF4D7B}" type="presParOf" srcId="{647AFC9B-F780-4034-BF13-2D9889621551}" destId="{ABC844DC-774A-4EA3-BC53-C07B5AA68FFD}" srcOrd="2" destOrd="0" presId="urn:microsoft.com/office/officeart/2008/layout/LinedList"/>
    <dgm:cxn modelId="{6D50AE85-312F-4710-90BD-929F274BF959}" type="presParOf" srcId="{ABC844DC-774A-4EA3-BC53-C07B5AA68FFD}" destId="{90313A07-59B6-4A80-8A74-DA017C163C75}" srcOrd="0" destOrd="0" presId="urn:microsoft.com/office/officeart/2008/layout/LinedList"/>
    <dgm:cxn modelId="{0EB032C4-FC6A-4C85-916C-61D512E0079E}" type="presParOf" srcId="{ABC844DC-774A-4EA3-BC53-C07B5AA68FFD}" destId="{3107A346-D50B-4A3F-B8B7-F49BD5A5AE53}" srcOrd="1" destOrd="0" presId="urn:microsoft.com/office/officeart/2008/layout/LinedList"/>
    <dgm:cxn modelId="{1B72EFE3-39E2-424D-8225-7684111779B6}" type="presParOf" srcId="{ABC844DC-774A-4EA3-BC53-C07B5AA68FFD}" destId="{D191ADA5-85FC-4A71-8FEC-7A5BD1275592}" srcOrd="2" destOrd="0" presId="urn:microsoft.com/office/officeart/2008/layout/LinedList"/>
    <dgm:cxn modelId="{776471C7-7A09-4E9B-9F86-3C5541D0ECF0}" type="presParOf" srcId="{647AFC9B-F780-4034-BF13-2D9889621551}" destId="{85644183-3953-4568-9B1F-48B6494CBD9B}" srcOrd="3" destOrd="0" presId="urn:microsoft.com/office/officeart/2008/layout/LinedList"/>
    <dgm:cxn modelId="{0E7232C0-A423-4856-B179-2770BD2DD3DC}" type="presParOf" srcId="{647AFC9B-F780-4034-BF13-2D9889621551}" destId="{307B7763-1480-466C-BBA3-12FD16FE64A0}" srcOrd="4" destOrd="0" presId="urn:microsoft.com/office/officeart/2008/layout/LinedList"/>
    <dgm:cxn modelId="{3CCC3E6D-A58F-4A95-B0FC-D0717907E692}" type="presParOf" srcId="{307B7763-1480-466C-BBA3-12FD16FE64A0}" destId="{273002B1-2319-461F-ADC9-A8C7A768ECC3}" srcOrd="0" destOrd="0" presId="urn:microsoft.com/office/officeart/2008/layout/LinedList"/>
    <dgm:cxn modelId="{A81E9368-B481-480B-92A5-6C451F5E86D7}" type="presParOf" srcId="{307B7763-1480-466C-BBA3-12FD16FE64A0}" destId="{C61D4040-82D8-4386-BCC0-097BF417E972}" srcOrd="1" destOrd="0" presId="urn:microsoft.com/office/officeart/2008/layout/LinedList"/>
    <dgm:cxn modelId="{29E4C62F-E73C-4F47-A2B4-B4F24E98089B}" type="presParOf" srcId="{307B7763-1480-466C-BBA3-12FD16FE64A0}" destId="{009AF40F-3819-48AC-96A2-CE1BD506B0F0}" srcOrd="2" destOrd="0" presId="urn:microsoft.com/office/officeart/2008/layout/LinedList"/>
    <dgm:cxn modelId="{F3F999E1-6B7C-4B72-9389-D092EE3BD7BC}" type="presParOf" srcId="{647AFC9B-F780-4034-BF13-2D9889621551}" destId="{63855A00-4CE3-4C2F-8A22-EBA20F9C2889}" srcOrd="5" destOrd="0" presId="urn:microsoft.com/office/officeart/2008/layout/LinedList"/>
    <dgm:cxn modelId="{A75712B1-CE33-4C68-A9D2-7B5CA87CCFD5}" type="presParOf" srcId="{647AFC9B-F780-4034-BF13-2D9889621551}" destId="{71AF1EF5-F49B-4279-9E95-3E71A1C8ACF9}" srcOrd="6" destOrd="0" presId="urn:microsoft.com/office/officeart/2008/layout/LinedList"/>
    <dgm:cxn modelId="{09C3F0B3-5FA6-4B13-A2B5-D2848271F9B2}" type="presParOf" srcId="{71AF1EF5-F49B-4279-9E95-3E71A1C8ACF9}" destId="{CB87E1AA-05E8-4661-A7EC-64CE4FD61DFF}" srcOrd="0" destOrd="0" presId="urn:microsoft.com/office/officeart/2008/layout/LinedList"/>
    <dgm:cxn modelId="{74D60791-E475-4A89-A671-BC4675C80EB7}" type="presParOf" srcId="{71AF1EF5-F49B-4279-9E95-3E71A1C8ACF9}" destId="{E76A1E57-BE5E-4B9B-8621-115810B0C8B4}" srcOrd="1" destOrd="0" presId="urn:microsoft.com/office/officeart/2008/layout/LinedList"/>
    <dgm:cxn modelId="{D11DC619-5150-4130-82CE-CCA836021B58}" type="presParOf" srcId="{71AF1EF5-F49B-4279-9E95-3E71A1C8ACF9}" destId="{FE839E05-366F-4939-A7DF-5854A7B05F02}" srcOrd="2" destOrd="0" presId="urn:microsoft.com/office/officeart/2008/layout/LinedList"/>
    <dgm:cxn modelId="{B7D07A20-DECD-4507-8330-31BFC48EED41}" type="presParOf" srcId="{A7A8A503-4060-4D53-8FB5-ED922B227909}" destId="{FFA06DE9-47DF-4C38-87BC-744E3BC942EA}" srcOrd="2" destOrd="0" presId="urn:microsoft.com/office/officeart/2008/layout/LinedList"/>
    <dgm:cxn modelId="{E09F7E19-3487-4B65-8353-2D4498548DE2}" type="presParOf" srcId="{A7A8A503-4060-4D53-8FB5-ED922B227909}" destId="{AEED70EB-4AB6-4FFB-ADC3-10EFDF5C3EBB}" srcOrd="3" destOrd="0" presId="urn:microsoft.com/office/officeart/2008/layout/LinedList"/>
    <dgm:cxn modelId="{C0D775BF-501D-45C7-838A-BD9CF95BA43B}" type="presParOf" srcId="{A7A8A503-4060-4D53-8FB5-ED922B227909}" destId="{E9E9AF74-BAAF-4D7C-94FF-1B2BA4399916}" srcOrd="4" destOrd="0" presId="urn:microsoft.com/office/officeart/2008/layout/LinedList"/>
    <dgm:cxn modelId="{66995815-0412-42E7-8FB6-AABFF45DB160}" type="presParOf" srcId="{E9E9AF74-BAAF-4D7C-94FF-1B2BA4399916}" destId="{0C540134-75A7-4777-A336-37A39FCE53D8}" srcOrd="0" destOrd="0" presId="urn:microsoft.com/office/officeart/2008/layout/LinedList"/>
    <dgm:cxn modelId="{13F9FC60-4148-4917-ADA1-0B56C9C5E874}" type="presParOf" srcId="{E9E9AF74-BAAF-4D7C-94FF-1B2BA4399916}" destId="{E8CC208E-6EB0-4FA5-B1FD-D98B486C2D9C}" srcOrd="1" destOrd="0" presId="urn:microsoft.com/office/officeart/2008/layout/LinedList"/>
    <dgm:cxn modelId="{A29ADB40-D8F6-4200-84F1-ECA82B11E4FA}" type="presParOf" srcId="{E9E9AF74-BAAF-4D7C-94FF-1B2BA4399916}" destId="{133E7D07-99DF-41C3-B0BD-EC0883E74030}" srcOrd="2" destOrd="0" presId="urn:microsoft.com/office/officeart/2008/layout/LinedList"/>
    <dgm:cxn modelId="{E2FD9930-2488-4AC2-93B3-6D63B6CEAA5B}" type="presParOf" srcId="{133E7D07-99DF-41C3-B0BD-EC0883E74030}" destId="{FE23017B-66D6-4416-85CC-A72C127D9982}" srcOrd="0" destOrd="0" presId="urn:microsoft.com/office/officeart/2008/layout/LinedList"/>
    <dgm:cxn modelId="{EEA9528C-3936-4CFC-9DF6-621E8539DD8A}" type="presParOf" srcId="{FE23017B-66D6-4416-85CC-A72C127D9982}" destId="{0342F383-10D9-4132-BEF0-478804DE9D9C}" srcOrd="0" destOrd="0" presId="urn:microsoft.com/office/officeart/2008/layout/LinedList"/>
    <dgm:cxn modelId="{B3A79C92-B5C4-4F4D-8063-76BA550BF886}" type="presParOf" srcId="{FE23017B-66D6-4416-85CC-A72C127D9982}" destId="{7C8ABB0A-C500-44C7-8589-CD566455D4C6}" srcOrd="1" destOrd="0" presId="urn:microsoft.com/office/officeart/2008/layout/LinedList"/>
    <dgm:cxn modelId="{2085F1AD-6413-42DB-9D37-617C5068C407}" type="presParOf" srcId="{FE23017B-66D6-4416-85CC-A72C127D9982}" destId="{DC7D5C77-5834-4727-9B3B-0C0507FF0718}" srcOrd="2" destOrd="0" presId="urn:microsoft.com/office/officeart/2008/layout/LinedList"/>
    <dgm:cxn modelId="{88B68B16-AF0E-4D5F-86BE-D7686DB3FAC8}" type="presParOf" srcId="{133E7D07-99DF-41C3-B0BD-EC0883E74030}" destId="{76455AC5-9EA7-4D76-AD28-8459CB8C3637}" srcOrd="1" destOrd="0" presId="urn:microsoft.com/office/officeart/2008/layout/LinedList"/>
    <dgm:cxn modelId="{99CBDA07-5535-4603-A4E6-4F2EC11BF114}" type="presParOf" srcId="{133E7D07-99DF-41C3-B0BD-EC0883E74030}" destId="{AB407AB6-4007-48D7-AEA8-EC928C2447F3}" srcOrd="2" destOrd="0" presId="urn:microsoft.com/office/officeart/2008/layout/LinedList"/>
    <dgm:cxn modelId="{2DBC2341-C7AC-44C2-8136-7396AD49A7A4}" type="presParOf" srcId="{AB407AB6-4007-48D7-AEA8-EC928C2447F3}" destId="{310E9B35-DEB9-40F0-9D40-799638994DE2}" srcOrd="0" destOrd="0" presId="urn:microsoft.com/office/officeart/2008/layout/LinedList"/>
    <dgm:cxn modelId="{DFB2F30C-B16B-4862-BAC5-800010695C91}" type="presParOf" srcId="{AB407AB6-4007-48D7-AEA8-EC928C2447F3}" destId="{3113112F-2123-42B2-A4D4-726919266115}" srcOrd="1" destOrd="0" presId="urn:microsoft.com/office/officeart/2008/layout/LinedList"/>
    <dgm:cxn modelId="{AF2B1E89-E1C5-4664-BEA9-087D49A255BA}" type="presParOf" srcId="{AB407AB6-4007-48D7-AEA8-EC928C2447F3}" destId="{E0EFAEB8-C02A-4928-A08C-BD17B3F134BE}" srcOrd="2" destOrd="0" presId="urn:microsoft.com/office/officeart/2008/layout/LinedList"/>
    <dgm:cxn modelId="{2AA8F003-FB8D-46FE-91EF-7EA9CC55876A}" type="presParOf" srcId="{133E7D07-99DF-41C3-B0BD-EC0883E74030}" destId="{B44BF6AC-F629-4B18-BCEB-BA81B63DE2E7}" srcOrd="3" destOrd="0" presId="urn:microsoft.com/office/officeart/2008/layout/LinedList"/>
    <dgm:cxn modelId="{BC19E29B-A6CB-4D25-B59F-411F12FEB223}" type="presParOf" srcId="{133E7D07-99DF-41C3-B0BD-EC0883E74030}" destId="{860ABF91-8B3C-449B-913A-D2A40ABC4704}" srcOrd="4" destOrd="0" presId="urn:microsoft.com/office/officeart/2008/layout/LinedList"/>
    <dgm:cxn modelId="{DD1E72A4-2C82-41CB-BC3B-2955B114C174}" type="presParOf" srcId="{860ABF91-8B3C-449B-913A-D2A40ABC4704}" destId="{8225C8CF-8217-47B2-AD7D-6BAD5DCDF2D6}" srcOrd="0" destOrd="0" presId="urn:microsoft.com/office/officeart/2008/layout/LinedList"/>
    <dgm:cxn modelId="{1D10FFFB-A584-40E2-BE1F-8492D77AF4C3}" type="presParOf" srcId="{860ABF91-8B3C-449B-913A-D2A40ABC4704}" destId="{D1CF80E7-1CC6-4557-87BF-F2D0B11EBDCD}" srcOrd="1" destOrd="0" presId="urn:microsoft.com/office/officeart/2008/layout/LinedList"/>
    <dgm:cxn modelId="{D36D3242-A1B7-47F6-AA16-C7A343023577}" type="presParOf" srcId="{860ABF91-8B3C-449B-913A-D2A40ABC4704}" destId="{D865D226-012D-4DDB-A085-1661848751AD}" srcOrd="2" destOrd="0" presId="urn:microsoft.com/office/officeart/2008/layout/LinedList"/>
    <dgm:cxn modelId="{04F28731-66C9-4F7A-A606-19314E4800BD}" type="presParOf" srcId="{A7A8A503-4060-4D53-8FB5-ED922B227909}" destId="{1B784902-98C9-4D7C-9AF5-85C0C8763E21}" srcOrd="5" destOrd="0" presId="urn:microsoft.com/office/officeart/2008/layout/LinedList"/>
    <dgm:cxn modelId="{A6EA3325-E015-4FF8-A0CB-741379599FF0}" type="presParOf" srcId="{A7A8A503-4060-4D53-8FB5-ED922B227909}" destId="{ED5BFCE5-2955-4C00-9368-CD940BD8CE77}" srcOrd="6" destOrd="0" presId="urn:microsoft.com/office/officeart/2008/layout/LinedList"/>
    <dgm:cxn modelId="{A9F45C47-D5F0-4E40-B20D-71D8B459C94A}" type="presParOf" srcId="{285A493C-B18C-4DA9-9C0B-F0225641A2A2}" destId="{D13E766E-9CBC-4256-9595-4D22BDC7220C}" srcOrd="2" destOrd="0" presId="urn:microsoft.com/office/officeart/2008/layout/LinedList"/>
    <dgm:cxn modelId="{3D0DEA5E-3528-4350-97B4-B65BA2A1C0E1}" type="presParOf" srcId="{285A493C-B18C-4DA9-9C0B-F0225641A2A2}" destId="{F716B5AA-C3E5-48CD-8B60-13F1E7D46C27}" srcOrd="3" destOrd="0" presId="urn:microsoft.com/office/officeart/2008/layout/LinedList"/>
    <dgm:cxn modelId="{CB7F196B-FB54-4E62-A70D-35BA65D56416}" type="presParOf" srcId="{F716B5AA-C3E5-48CD-8B60-13F1E7D46C27}" destId="{30E93461-8EEB-4A93-A813-EA7BAEF93C3E}" srcOrd="0" destOrd="0" presId="urn:microsoft.com/office/officeart/2008/layout/LinedList"/>
    <dgm:cxn modelId="{51D95A76-9E12-475B-8170-E978692D5419}" type="presParOf" srcId="{F716B5AA-C3E5-48CD-8B60-13F1E7D46C27}" destId="{7E1AAE47-C49F-4763-B4AE-F7FDB22E74EC}" srcOrd="1" destOrd="0" presId="urn:microsoft.com/office/officeart/2008/layout/LinedList"/>
    <dgm:cxn modelId="{06A06F7D-6F02-4BC2-B1DD-E49316246640}" type="presParOf" srcId="{7E1AAE47-C49F-4763-B4AE-F7FDB22E74EC}" destId="{A35DBA20-B6B3-4B4A-92BB-F7115C463767}" srcOrd="0" destOrd="0" presId="urn:microsoft.com/office/officeart/2008/layout/LinedList"/>
    <dgm:cxn modelId="{3D59EA37-07BC-4365-A3A8-50CB538CE33F}" type="presParOf" srcId="{7E1AAE47-C49F-4763-B4AE-F7FDB22E74EC}" destId="{C5B0D2C4-550C-4FF9-8070-7A7368DE0225}" srcOrd="1" destOrd="0" presId="urn:microsoft.com/office/officeart/2008/layout/LinedList"/>
    <dgm:cxn modelId="{60D77394-1A1C-4F9D-B780-285B789495FD}" type="presParOf" srcId="{C5B0D2C4-550C-4FF9-8070-7A7368DE0225}" destId="{AA7E55CF-0075-4CC0-B913-FA3606470209}" srcOrd="0" destOrd="0" presId="urn:microsoft.com/office/officeart/2008/layout/LinedList"/>
    <dgm:cxn modelId="{8AE18E82-7CE9-4955-A775-B19F0DF913AC}" type="presParOf" srcId="{C5B0D2C4-550C-4FF9-8070-7A7368DE0225}" destId="{E7498DD3-5DDB-4438-A570-6BD3FF55AE5D}" srcOrd="1" destOrd="0" presId="urn:microsoft.com/office/officeart/2008/layout/LinedList"/>
    <dgm:cxn modelId="{AFB2A2C9-EB10-4473-86DB-B9521564CE65}" type="presParOf" srcId="{C5B0D2C4-550C-4FF9-8070-7A7368DE0225}" destId="{6BF110EC-0B4F-4E7E-8116-E8BAC968B214}" srcOrd="2" destOrd="0" presId="urn:microsoft.com/office/officeart/2008/layout/LinedList"/>
    <dgm:cxn modelId="{D0608123-3838-4625-81A3-0B46C10FE37B}" type="presParOf" srcId="{7E1AAE47-C49F-4763-B4AE-F7FDB22E74EC}" destId="{CA697257-8A9A-4CD3-8D94-BFE54FC54557}" srcOrd="2" destOrd="0" presId="urn:microsoft.com/office/officeart/2008/layout/LinedList"/>
    <dgm:cxn modelId="{94B3F30E-2F6A-4F6B-A66D-D82A428F1D01}" type="presParOf" srcId="{7E1AAE47-C49F-4763-B4AE-F7FDB22E74EC}" destId="{4D245A9A-105F-4CDB-8DC6-95DF6FB63FEB}" srcOrd="3" destOrd="0" presId="urn:microsoft.com/office/officeart/2008/layout/LinedList"/>
    <dgm:cxn modelId="{D3FDBFC0-344E-4CAC-827D-030DC8955159}" type="presParOf" srcId="{7E1AAE47-C49F-4763-B4AE-F7FDB22E74EC}" destId="{A443B2C6-7A54-4D31-8E65-D9428BB5F7C9}" srcOrd="4" destOrd="0" presId="urn:microsoft.com/office/officeart/2008/layout/LinedList"/>
    <dgm:cxn modelId="{870921C0-E1BA-4A68-9661-3FA769E9D612}" type="presParOf" srcId="{A443B2C6-7A54-4D31-8E65-D9428BB5F7C9}" destId="{949B48A1-99E8-44CE-B45A-92827B5CD1F7}" srcOrd="0" destOrd="0" presId="urn:microsoft.com/office/officeart/2008/layout/LinedList"/>
    <dgm:cxn modelId="{F26EE70C-19B0-48E5-8C1E-1CDC00038FA4}" type="presParOf" srcId="{A443B2C6-7A54-4D31-8E65-D9428BB5F7C9}" destId="{29AAB160-21E5-431D-893F-884CB3E26F1E}" srcOrd="1" destOrd="0" presId="urn:microsoft.com/office/officeart/2008/layout/LinedList"/>
    <dgm:cxn modelId="{0322AE28-146D-4279-8B9E-E8D446B8951A}" type="presParOf" srcId="{A443B2C6-7A54-4D31-8E65-D9428BB5F7C9}" destId="{716DE08F-67A9-46E6-92F1-31CCC04B0150}" srcOrd="2" destOrd="0" presId="urn:microsoft.com/office/officeart/2008/layout/LinedList"/>
    <dgm:cxn modelId="{A911B171-208E-46EC-89B0-249D53CEF28C}" type="presParOf" srcId="{7E1AAE47-C49F-4763-B4AE-F7FDB22E74EC}" destId="{B1CACB8B-AA68-4307-8C44-8F2F6D986727}" srcOrd="5" destOrd="0" presId="urn:microsoft.com/office/officeart/2008/layout/LinedList"/>
    <dgm:cxn modelId="{B8E7A9EA-B9E2-4155-8B57-17D18DF246DA}" type="presParOf" srcId="{7E1AAE47-C49F-4763-B4AE-F7FDB22E74EC}" destId="{C1562CB0-41EC-405C-A62B-DF6FACEE099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3B1166D-AC1B-44B3-925E-20E49E00EE1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6F662F-F16E-4B51-831C-B8CC86802B54}">
      <dgm:prSet phldrT="[文本]"/>
      <dgm:spPr/>
      <dgm:t>
        <a:bodyPr/>
        <a:lstStyle/>
        <a:p>
          <a:r>
            <a:rPr lang="zh-CN" altLang="en-US" dirty="0" smtClean="0"/>
            <a:t>教师</a:t>
          </a:r>
          <a:endParaRPr lang="zh-CN" altLang="en-US" dirty="0"/>
        </a:p>
      </dgm:t>
    </dgm:pt>
    <dgm:pt modelId="{BE11C192-6E6E-486E-8B86-A6E269950273}" type="parTrans" cxnId="{D0D38F45-BB91-4117-803C-366587377744}">
      <dgm:prSet/>
      <dgm:spPr/>
      <dgm:t>
        <a:bodyPr/>
        <a:lstStyle/>
        <a:p>
          <a:endParaRPr lang="zh-CN" altLang="en-US"/>
        </a:p>
      </dgm:t>
    </dgm:pt>
    <dgm:pt modelId="{E1E62D5E-B6DC-46FA-9CFE-7AFF3A3CC6E9}" type="sibTrans" cxnId="{D0D38F45-BB91-4117-803C-366587377744}">
      <dgm:prSet/>
      <dgm:spPr/>
      <dgm:t>
        <a:bodyPr/>
        <a:lstStyle/>
        <a:p>
          <a:endParaRPr lang="zh-CN" altLang="en-US"/>
        </a:p>
      </dgm:t>
    </dgm:pt>
    <dgm:pt modelId="{7A4485B8-0B8F-428D-A974-4547DD1E8E53}">
      <dgm:prSet phldrT="[文本]"/>
      <dgm:spPr/>
      <dgm:t>
        <a:bodyPr/>
        <a:lstStyle/>
        <a:p>
          <a:r>
            <a:rPr lang="zh-CN" altLang="en-US" dirty="0" smtClean="0"/>
            <a:t>组卷</a:t>
          </a:r>
          <a:endParaRPr lang="zh-CN" altLang="en-US" dirty="0"/>
        </a:p>
      </dgm:t>
    </dgm:pt>
    <dgm:pt modelId="{F5316595-CC2E-4A4C-8D6B-B6DC647B92F9}" type="parTrans" cxnId="{36F08CD4-E745-4DA3-85E9-3B26A518F9BB}">
      <dgm:prSet/>
      <dgm:spPr/>
      <dgm:t>
        <a:bodyPr/>
        <a:lstStyle/>
        <a:p>
          <a:endParaRPr lang="zh-CN" altLang="en-US"/>
        </a:p>
      </dgm:t>
    </dgm:pt>
    <dgm:pt modelId="{8314904A-372D-41E9-A30C-807CA69203F1}" type="sibTrans" cxnId="{36F08CD4-E745-4DA3-85E9-3B26A518F9BB}">
      <dgm:prSet/>
      <dgm:spPr/>
      <dgm:t>
        <a:bodyPr/>
        <a:lstStyle/>
        <a:p>
          <a:endParaRPr lang="zh-CN" altLang="en-US"/>
        </a:p>
      </dgm:t>
    </dgm:pt>
    <dgm:pt modelId="{2787D522-F816-4C50-846E-9FFEB4F84984}">
      <dgm:prSet phldrT="[文本]"/>
      <dgm:spPr/>
      <dgm:t>
        <a:bodyPr/>
        <a:lstStyle/>
        <a:p>
          <a:r>
            <a:rPr lang="zh-CN" altLang="en-US" dirty="0" smtClean="0"/>
            <a:t>试卷查看与分析</a:t>
          </a:r>
          <a:endParaRPr lang="zh-CN" altLang="en-US" dirty="0"/>
        </a:p>
      </dgm:t>
    </dgm:pt>
    <dgm:pt modelId="{EBD0699A-0BEA-4DCA-85B5-896D579FE6B4}" type="parTrans" cxnId="{7AFCCBEF-0B68-422F-89E0-044488F284E9}">
      <dgm:prSet/>
      <dgm:spPr/>
      <dgm:t>
        <a:bodyPr/>
        <a:lstStyle/>
        <a:p>
          <a:endParaRPr lang="zh-CN" altLang="en-US"/>
        </a:p>
      </dgm:t>
    </dgm:pt>
    <dgm:pt modelId="{0641DC0C-FC8D-4C12-8876-539B2AF7EA46}" type="sibTrans" cxnId="{7AFCCBEF-0B68-422F-89E0-044488F284E9}">
      <dgm:prSet/>
      <dgm:spPr/>
      <dgm:t>
        <a:bodyPr/>
        <a:lstStyle/>
        <a:p>
          <a:endParaRPr lang="zh-CN" altLang="en-US"/>
        </a:p>
      </dgm:t>
    </dgm:pt>
    <dgm:pt modelId="{D70242A6-C517-4DFF-B238-04F5775D55C4}">
      <dgm:prSet phldrT="[文本]"/>
      <dgm:spPr/>
      <dgm:t>
        <a:bodyPr/>
        <a:lstStyle/>
        <a:p>
          <a:r>
            <a:rPr lang="zh-CN" altLang="en-US" dirty="0" smtClean="0"/>
            <a:t>管理员</a:t>
          </a:r>
          <a:endParaRPr lang="zh-CN" altLang="en-US" dirty="0"/>
        </a:p>
      </dgm:t>
    </dgm:pt>
    <dgm:pt modelId="{EBB89EB5-46F2-4BBA-B9FE-382D0C580E37}" type="parTrans" cxnId="{AA91BCBB-4DCF-44ED-A9CD-2DD84F448D88}">
      <dgm:prSet/>
      <dgm:spPr/>
      <dgm:t>
        <a:bodyPr/>
        <a:lstStyle/>
        <a:p>
          <a:endParaRPr lang="zh-CN" altLang="en-US"/>
        </a:p>
      </dgm:t>
    </dgm:pt>
    <dgm:pt modelId="{CE345511-77FE-4026-80A9-99DD15FECC5C}" type="sibTrans" cxnId="{AA91BCBB-4DCF-44ED-A9CD-2DD84F448D88}">
      <dgm:prSet/>
      <dgm:spPr/>
      <dgm:t>
        <a:bodyPr/>
        <a:lstStyle/>
        <a:p>
          <a:endParaRPr lang="zh-CN" altLang="en-US"/>
        </a:p>
      </dgm:t>
    </dgm:pt>
    <dgm:pt modelId="{92CCE330-4EDB-42B2-A1D0-CD485254364A}">
      <dgm:prSet phldrT="[文本]"/>
      <dgm:spPr/>
      <dgm:t>
        <a:bodyPr/>
        <a:lstStyle/>
        <a:p>
          <a:r>
            <a:rPr lang="zh-CN" altLang="en-US" dirty="0" smtClean="0"/>
            <a:t>手动组卷</a:t>
          </a:r>
          <a:endParaRPr lang="zh-CN" altLang="en-US" dirty="0"/>
        </a:p>
      </dgm:t>
    </dgm:pt>
    <dgm:pt modelId="{372CD420-09EB-42CD-89A1-807BE2F6AEEA}" type="parTrans" cxnId="{9D2BD206-EE85-4211-97D9-76D07DF5CA8C}">
      <dgm:prSet/>
      <dgm:spPr/>
      <dgm:t>
        <a:bodyPr/>
        <a:lstStyle/>
        <a:p>
          <a:endParaRPr lang="zh-CN" altLang="en-US"/>
        </a:p>
      </dgm:t>
    </dgm:pt>
    <dgm:pt modelId="{AF56B8AF-7ED7-4FD3-AE2C-A465193009CF}" type="sibTrans" cxnId="{9D2BD206-EE85-4211-97D9-76D07DF5CA8C}">
      <dgm:prSet/>
      <dgm:spPr/>
      <dgm:t>
        <a:bodyPr/>
        <a:lstStyle/>
        <a:p>
          <a:endParaRPr lang="zh-CN" altLang="en-US"/>
        </a:p>
      </dgm:t>
    </dgm:pt>
    <dgm:pt modelId="{C4671622-C778-4C3C-A09B-9DB200E3D280}">
      <dgm:prSet phldrT="[文本]"/>
      <dgm:spPr/>
      <dgm:t>
        <a:bodyPr/>
        <a:lstStyle/>
        <a:p>
          <a:r>
            <a:rPr lang="zh-CN" altLang="en-US" dirty="0" smtClean="0"/>
            <a:t>自动组卷</a:t>
          </a:r>
          <a:endParaRPr lang="zh-CN" altLang="en-US" dirty="0"/>
        </a:p>
      </dgm:t>
    </dgm:pt>
    <dgm:pt modelId="{326FC9B7-76E4-4143-8E9F-60008BE32752}" type="parTrans" cxnId="{9EB9FF54-6F18-4993-81BD-0F95837BAB99}">
      <dgm:prSet/>
      <dgm:spPr/>
      <dgm:t>
        <a:bodyPr/>
        <a:lstStyle/>
        <a:p>
          <a:endParaRPr lang="zh-CN" altLang="en-US"/>
        </a:p>
      </dgm:t>
    </dgm:pt>
    <dgm:pt modelId="{AD550AAA-C200-4D17-BA91-738B3073802E}" type="sibTrans" cxnId="{9EB9FF54-6F18-4993-81BD-0F95837BAB99}">
      <dgm:prSet/>
      <dgm:spPr/>
      <dgm:t>
        <a:bodyPr/>
        <a:lstStyle/>
        <a:p>
          <a:endParaRPr lang="zh-CN" altLang="en-US"/>
        </a:p>
      </dgm:t>
    </dgm:pt>
    <dgm:pt modelId="{0211A8AC-DDF3-4BA6-9C5F-6EC7E59B7489}">
      <dgm:prSet phldrT="[文本]"/>
      <dgm:spPr/>
      <dgm:t>
        <a:bodyPr/>
        <a:lstStyle/>
        <a:p>
          <a:r>
            <a:rPr lang="zh-CN" altLang="en-US" dirty="0" smtClean="0"/>
            <a:t>组卷开始界面</a:t>
          </a:r>
          <a:endParaRPr lang="zh-CN" altLang="en-US" dirty="0"/>
        </a:p>
      </dgm:t>
    </dgm:pt>
    <dgm:pt modelId="{AB62F1D8-1943-4B06-89FC-61DA34E5A7A4}" type="parTrans" cxnId="{B9CC4661-9617-43FD-A993-8310ED243E42}">
      <dgm:prSet/>
      <dgm:spPr/>
      <dgm:t>
        <a:bodyPr/>
        <a:lstStyle/>
        <a:p>
          <a:endParaRPr lang="zh-CN" altLang="en-US"/>
        </a:p>
      </dgm:t>
    </dgm:pt>
    <dgm:pt modelId="{A00631B9-451D-4F82-997B-3A6B0605565F}" type="sibTrans" cxnId="{B9CC4661-9617-43FD-A993-8310ED243E42}">
      <dgm:prSet/>
      <dgm:spPr/>
      <dgm:t>
        <a:bodyPr/>
        <a:lstStyle/>
        <a:p>
          <a:endParaRPr lang="zh-CN" altLang="en-US"/>
        </a:p>
      </dgm:t>
    </dgm:pt>
    <dgm:pt modelId="{7AD2A522-EA23-4694-8031-9A918B8B0B86}">
      <dgm:prSet phldrT="[文本]"/>
      <dgm:spPr/>
      <dgm:t>
        <a:bodyPr/>
        <a:lstStyle/>
        <a:p>
          <a:r>
            <a:rPr lang="zh-CN" altLang="en-US" dirty="0" smtClean="0"/>
            <a:t>预览</a:t>
          </a:r>
          <a:endParaRPr lang="zh-CN" altLang="en-US" dirty="0"/>
        </a:p>
      </dgm:t>
    </dgm:pt>
    <dgm:pt modelId="{3E5D1DEC-E65D-452B-9E6E-BEC96AE31E04}" type="parTrans" cxnId="{886DFF06-54BA-49A4-BE7E-6716E4E8EB27}">
      <dgm:prSet/>
      <dgm:spPr/>
      <dgm:t>
        <a:bodyPr/>
        <a:lstStyle/>
        <a:p>
          <a:endParaRPr lang="zh-CN" altLang="en-US"/>
        </a:p>
      </dgm:t>
    </dgm:pt>
    <dgm:pt modelId="{0FEB2E88-CA53-49FF-AE69-1E6AC972CF6E}" type="sibTrans" cxnId="{886DFF06-54BA-49A4-BE7E-6716E4E8EB27}">
      <dgm:prSet/>
      <dgm:spPr/>
      <dgm:t>
        <a:bodyPr/>
        <a:lstStyle/>
        <a:p>
          <a:endParaRPr lang="zh-CN" altLang="en-US"/>
        </a:p>
      </dgm:t>
    </dgm:pt>
    <dgm:pt modelId="{01C942C4-C101-4A73-8BDC-4AC63AD40956}">
      <dgm:prSet phldrT="[文本]"/>
      <dgm:spPr/>
      <dgm:t>
        <a:bodyPr/>
        <a:lstStyle/>
        <a:p>
          <a:r>
            <a:rPr lang="zh-CN" altLang="en-US" dirty="0" smtClean="0"/>
            <a:t>教师用试卷库</a:t>
          </a:r>
          <a:endParaRPr lang="zh-CN" altLang="en-US" dirty="0"/>
        </a:p>
      </dgm:t>
    </dgm:pt>
    <dgm:pt modelId="{EC2F3D53-11AB-4A8D-A806-22867B001962}" type="parTrans" cxnId="{101E97D1-2358-4B15-84EC-167167E9AD58}">
      <dgm:prSet/>
      <dgm:spPr/>
      <dgm:t>
        <a:bodyPr/>
        <a:lstStyle/>
        <a:p>
          <a:endParaRPr lang="zh-CN" altLang="en-US"/>
        </a:p>
      </dgm:t>
    </dgm:pt>
    <dgm:pt modelId="{1D355C95-921B-4DA1-968E-03F37640C4C4}" type="sibTrans" cxnId="{101E97D1-2358-4B15-84EC-167167E9AD58}">
      <dgm:prSet/>
      <dgm:spPr/>
      <dgm:t>
        <a:bodyPr/>
        <a:lstStyle/>
        <a:p>
          <a:endParaRPr lang="zh-CN" altLang="en-US"/>
        </a:p>
      </dgm:t>
    </dgm:pt>
    <dgm:pt modelId="{1D2F6A15-6124-4255-850B-2C2CF0E5D222}">
      <dgm:prSet phldrT="[文本]"/>
      <dgm:spPr/>
      <dgm:t>
        <a:bodyPr/>
        <a:lstStyle/>
        <a:p>
          <a:r>
            <a:rPr lang="zh-CN" altLang="en-US" dirty="0" smtClean="0"/>
            <a:t>试卷分析</a:t>
          </a:r>
          <a:endParaRPr lang="zh-CN" altLang="en-US" dirty="0"/>
        </a:p>
      </dgm:t>
    </dgm:pt>
    <dgm:pt modelId="{4DA3AD84-6205-4562-A80C-3AF37D74B08D}" type="parTrans" cxnId="{DC476E4D-1622-4346-8B8F-EFF4E17AD85C}">
      <dgm:prSet/>
      <dgm:spPr/>
      <dgm:t>
        <a:bodyPr/>
        <a:lstStyle/>
        <a:p>
          <a:endParaRPr lang="zh-CN" altLang="en-US"/>
        </a:p>
      </dgm:t>
    </dgm:pt>
    <dgm:pt modelId="{2E3624FC-CDD2-4000-8528-0842B1582089}" type="sibTrans" cxnId="{DC476E4D-1622-4346-8B8F-EFF4E17AD85C}">
      <dgm:prSet/>
      <dgm:spPr/>
      <dgm:t>
        <a:bodyPr/>
        <a:lstStyle/>
        <a:p>
          <a:endParaRPr lang="zh-CN" altLang="en-US"/>
        </a:p>
      </dgm:t>
    </dgm:pt>
    <dgm:pt modelId="{C7C30107-B3F7-41A4-887D-CE34C6A69A34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A0CB9FA1-DF94-4300-98CB-5348A2150A3E}" type="parTrans" cxnId="{2BA8A563-4552-47EE-98E6-9E12518B4833}">
      <dgm:prSet/>
      <dgm:spPr/>
      <dgm:t>
        <a:bodyPr/>
        <a:lstStyle/>
        <a:p>
          <a:endParaRPr lang="zh-CN" altLang="en-US"/>
        </a:p>
      </dgm:t>
    </dgm:pt>
    <dgm:pt modelId="{7EC52D9F-112E-40DD-8561-E2FCBC53680A}" type="sibTrans" cxnId="{2BA8A563-4552-47EE-98E6-9E12518B4833}">
      <dgm:prSet/>
      <dgm:spPr/>
      <dgm:t>
        <a:bodyPr/>
        <a:lstStyle/>
        <a:p>
          <a:endParaRPr lang="zh-CN" altLang="en-US"/>
        </a:p>
      </dgm:t>
    </dgm:pt>
    <dgm:pt modelId="{55482E41-72EF-408A-9BAC-5E1CADAAF9E1}">
      <dgm:prSet phldrT="[文本]"/>
      <dgm:spPr/>
      <dgm:t>
        <a:bodyPr/>
        <a:lstStyle/>
        <a:p>
          <a:r>
            <a:rPr lang="zh-CN" altLang="en-US" dirty="0" smtClean="0"/>
            <a:t>试卷库管理</a:t>
          </a:r>
          <a:endParaRPr lang="zh-CN" altLang="en-US" dirty="0"/>
        </a:p>
      </dgm:t>
    </dgm:pt>
    <dgm:pt modelId="{5E423E83-2245-48EB-8EE5-D6020F47B24A}" type="parTrans" cxnId="{675FF33E-118B-47A5-895F-2A3C530CCA5B}">
      <dgm:prSet/>
      <dgm:spPr/>
      <dgm:t>
        <a:bodyPr/>
        <a:lstStyle/>
        <a:p>
          <a:endParaRPr lang="zh-CN" altLang="en-US"/>
        </a:p>
      </dgm:t>
    </dgm:pt>
    <dgm:pt modelId="{A9A851AA-DB70-400F-A0E9-E1947425FE11}" type="sibTrans" cxnId="{675FF33E-118B-47A5-895F-2A3C530CCA5B}">
      <dgm:prSet/>
      <dgm:spPr/>
      <dgm:t>
        <a:bodyPr/>
        <a:lstStyle/>
        <a:p>
          <a:endParaRPr lang="zh-CN" altLang="en-US"/>
        </a:p>
      </dgm:t>
    </dgm:pt>
    <dgm:pt modelId="{CF7D02D1-3913-4E3E-91A2-A701CB3994E2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D94BB100-D9DF-4FBD-B865-B46286652B29}" type="parTrans" cxnId="{3413682B-9D15-41AB-BA28-2862EEC8286A}">
      <dgm:prSet/>
      <dgm:spPr/>
      <dgm:t>
        <a:bodyPr/>
        <a:lstStyle/>
        <a:p>
          <a:endParaRPr lang="zh-CN" altLang="en-US"/>
        </a:p>
      </dgm:t>
    </dgm:pt>
    <dgm:pt modelId="{C120DD2B-BFEB-41A1-A288-FCF3C76B42AC}" type="sibTrans" cxnId="{3413682B-9D15-41AB-BA28-2862EEC8286A}">
      <dgm:prSet/>
      <dgm:spPr/>
      <dgm:t>
        <a:bodyPr/>
        <a:lstStyle/>
        <a:p>
          <a:endParaRPr lang="zh-CN" altLang="en-US"/>
        </a:p>
      </dgm:t>
    </dgm:pt>
    <dgm:pt modelId="{285A493C-B18C-4DA9-9C0B-F0225641A2A2}" type="pres">
      <dgm:prSet presAssocID="{C3B1166D-AC1B-44B3-925E-20E49E00EE1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0F20678-02B1-4006-A2E4-16BB37D6ACA5}" type="pres">
      <dgm:prSet presAssocID="{D16F662F-F16E-4B51-831C-B8CC86802B54}" presName="thickLine" presStyleLbl="alignNode1" presStyleIdx="0" presStyleCnt="2"/>
      <dgm:spPr/>
    </dgm:pt>
    <dgm:pt modelId="{D26818FC-F99C-45B6-87FA-E4E1BA225D61}" type="pres">
      <dgm:prSet presAssocID="{D16F662F-F16E-4B51-831C-B8CC86802B54}" presName="horz1" presStyleCnt="0"/>
      <dgm:spPr/>
    </dgm:pt>
    <dgm:pt modelId="{7A766E2B-8328-4B0F-951C-6855F53ED893}" type="pres">
      <dgm:prSet presAssocID="{D16F662F-F16E-4B51-831C-B8CC86802B54}" presName="tx1" presStyleLbl="revTx" presStyleIdx="0" presStyleCnt="13"/>
      <dgm:spPr/>
      <dgm:t>
        <a:bodyPr/>
        <a:lstStyle/>
        <a:p>
          <a:endParaRPr lang="zh-CN" altLang="en-US"/>
        </a:p>
      </dgm:t>
    </dgm:pt>
    <dgm:pt modelId="{A7A8A503-4060-4D53-8FB5-ED922B227909}" type="pres">
      <dgm:prSet presAssocID="{D16F662F-F16E-4B51-831C-B8CC86802B54}" presName="vert1" presStyleCnt="0"/>
      <dgm:spPr/>
    </dgm:pt>
    <dgm:pt modelId="{692E54DC-A3EA-47A5-A32A-32A38E3D191B}" type="pres">
      <dgm:prSet presAssocID="{7A4485B8-0B8F-428D-A974-4547DD1E8E53}" presName="vertSpace2a" presStyleCnt="0"/>
      <dgm:spPr/>
    </dgm:pt>
    <dgm:pt modelId="{5CAC67E7-585F-4CCE-8888-9CB44AFE475A}" type="pres">
      <dgm:prSet presAssocID="{7A4485B8-0B8F-428D-A974-4547DD1E8E53}" presName="horz2" presStyleCnt="0"/>
      <dgm:spPr/>
    </dgm:pt>
    <dgm:pt modelId="{653722F0-ADE9-4450-9513-F35067824D0B}" type="pres">
      <dgm:prSet presAssocID="{7A4485B8-0B8F-428D-A974-4547DD1E8E53}" presName="horzSpace2" presStyleCnt="0"/>
      <dgm:spPr/>
    </dgm:pt>
    <dgm:pt modelId="{85AFD4C7-D756-49F7-BB55-5D95CA80F2E5}" type="pres">
      <dgm:prSet presAssocID="{7A4485B8-0B8F-428D-A974-4547DD1E8E53}" presName="tx2" presStyleLbl="revTx" presStyleIdx="1" presStyleCnt="13"/>
      <dgm:spPr/>
      <dgm:t>
        <a:bodyPr/>
        <a:lstStyle/>
        <a:p>
          <a:endParaRPr lang="zh-CN" altLang="en-US"/>
        </a:p>
      </dgm:t>
    </dgm:pt>
    <dgm:pt modelId="{647AFC9B-F780-4034-BF13-2D9889621551}" type="pres">
      <dgm:prSet presAssocID="{7A4485B8-0B8F-428D-A974-4547DD1E8E53}" presName="vert2" presStyleCnt="0"/>
      <dgm:spPr/>
    </dgm:pt>
    <dgm:pt modelId="{27B560BE-1420-4B44-9A1B-A437E030321E}" type="pres">
      <dgm:prSet presAssocID="{0211A8AC-DDF3-4BA6-9C5F-6EC7E59B7489}" presName="horz3" presStyleCnt="0"/>
      <dgm:spPr/>
    </dgm:pt>
    <dgm:pt modelId="{506E09D3-2250-46B1-A441-9A1CD006C148}" type="pres">
      <dgm:prSet presAssocID="{0211A8AC-DDF3-4BA6-9C5F-6EC7E59B7489}" presName="horzSpace3" presStyleCnt="0"/>
      <dgm:spPr/>
    </dgm:pt>
    <dgm:pt modelId="{5A6EC1CF-8D33-4683-8B08-C11BD0407569}" type="pres">
      <dgm:prSet presAssocID="{0211A8AC-DDF3-4BA6-9C5F-6EC7E59B7489}" presName="tx3" presStyleLbl="revTx" presStyleIdx="2" presStyleCnt="13"/>
      <dgm:spPr/>
      <dgm:t>
        <a:bodyPr/>
        <a:lstStyle/>
        <a:p>
          <a:endParaRPr lang="zh-CN" altLang="en-US"/>
        </a:p>
      </dgm:t>
    </dgm:pt>
    <dgm:pt modelId="{3368C64A-8251-4D26-BF31-E63BF46720E8}" type="pres">
      <dgm:prSet presAssocID="{0211A8AC-DDF3-4BA6-9C5F-6EC7E59B7489}" presName="vert3" presStyleCnt="0"/>
      <dgm:spPr/>
    </dgm:pt>
    <dgm:pt modelId="{762B2570-0BC5-4DEE-9527-FB259515A0C7}" type="pres">
      <dgm:prSet presAssocID="{A00631B9-451D-4F82-997B-3A6B0605565F}" presName="thinLine3" presStyleLbl="callout" presStyleIdx="0" presStyleCnt="9"/>
      <dgm:spPr/>
    </dgm:pt>
    <dgm:pt modelId="{ABC844DC-774A-4EA3-BC53-C07B5AA68FFD}" type="pres">
      <dgm:prSet presAssocID="{92CCE330-4EDB-42B2-A1D0-CD485254364A}" presName="horz3" presStyleCnt="0"/>
      <dgm:spPr/>
    </dgm:pt>
    <dgm:pt modelId="{90313A07-59B6-4A80-8A74-DA017C163C75}" type="pres">
      <dgm:prSet presAssocID="{92CCE330-4EDB-42B2-A1D0-CD485254364A}" presName="horzSpace3" presStyleCnt="0"/>
      <dgm:spPr/>
    </dgm:pt>
    <dgm:pt modelId="{3107A346-D50B-4A3F-B8B7-F49BD5A5AE53}" type="pres">
      <dgm:prSet presAssocID="{92CCE330-4EDB-42B2-A1D0-CD485254364A}" presName="tx3" presStyleLbl="revTx" presStyleIdx="3" presStyleCnt="13"/>
      <dgm:spPr/>
      <dgm:t>
        <a:bodyPr/>
        <a:lstStyle/>
        <a:p>
          <a:endParaRPr lang="zh-CN" altLang="en-US"/>
        </a:p>
      </dgm:t>
    </dgm:pt>
    <dgm:pt modelId="{D191ADA5-85FC-4A71-8FEC-7A5BD1275592}" type="pres">
      <dgm:prSet presAssocID="{92CCE330-4EDB-42B2-A1D0-CD485254364A}" presName="vert3" presStyleCnt="0"/>
      <dgm:spPr/>
    </dgm:pt>
    <dgm:pt modelId="{85644183-3953-4568-9B1F-48B6494CBD9B}" type="pres">
      <dgm:prSet presAssocID="{AF56B8AF-7ED7-4FD3-AE2C-A465193009CF}" presName="thinLine3" presStyleLbl="callout" presStyleIdx="1" presStyleCnt="9"/>
      <dgm:spPr/>
    </dgm:pt>
    <dgm:pt modelId="{307B7763-1480-466C-BBA3-12FD16FE64A0}" type="pres">
      <dgm:prSet presAssocID="{C4671622-C778-4C3C-A09B-9DB200E3D280}" presName="horz3" presStyleCnt="0"/>
      <dgm:spPr/>
    </dgm:pt>
    <dgm:pt modelId="{273002B1-2319-461F-ADC9-A8C7A768ECC3}" type="pres">
      <dgm:prSet presAssocID="{C4671622-C778-4C3C-A09B-9DB200E3D280}" presName="horzSpace3" presStyleCnt="0"/>
      <dgm:spPr/>
    </dgm:pt>
    <dgm:pt modelId="{C61D4040-82D8-4386-BCC0-097BF417E972}" type="pres">
      <dgm:prSet presAssocID="{C4671622-C778-4C3C-A09B-9DB200E3D280}" presName="tx3" presStyleLbl="revTx" presStyleIdx="4" presStyleCnt="13"/>
      <dgm:spPr/>
      <dgm:t>
        <a:bodyPr/>
        <a:lstStyle/>
        <a:p>
          <a:endParaRPr lang="zh-CN" altLang="en-US"/>
        </a:p>
      </dgm:t>
    </dgm:pt>
    <dgm:pt modelId="{009AF40F-3819-48AC-96A2-CE1BD506B0F0}" type="pres">
      <dgm:prSet presAssocID="{C4671622-C778-4C3C-A09B-9DB200E3D280}" presName="vert3" presStyleCnt="0"/>
      <dgm:spPr/>
    </dgm:pt>
    <dgm:pt modelId="{63855A00-4CE3-4C2F-8A22-EBA20F9C2889}" type="pres">
      <dgm:prSet presAssocID="{AD550AAA-C200-4D17-BA91-738B3073802E}" presName="thinLine3" presStyleLbl="callout" presStyleIdx="2" presStyleCnt="9"/>
      <dgm:spPr/>
    </dgm:pt>
    <dgm:pt modelId="{71AF1EF5-F49B-4279-9E95-3E71A1C8ACF9}" type="pres">
      <dgm:prSet presAssocID="{7AD2A522-EA23-4694-8031-9A918B8B0B86}" presName="horz3" presStyleCnt="0"/>
      <dgm:spPr/>
    </dgm:pt>
    <dgm:pt modelId="{CB87E1AA-05E8-4661-A7EC-64CE4FD61DFF}" type="pres">
      <dgm:prSet presAssocID="{7AD2A522-EA23-4694-8031-9A918B8B0B86}" presName="horzSpace3" presStyleCnt="0"/>
      <dgm:spPr/>
    </dgm:pt>
    <dgm:pt modelId="{E76A1E57-BE5E-4B9B-8621-115810B0C8B4}" type="pres">
      <dgm:prSet presAssocID="{7AD2A522-EA23-4694-8031-9A918B8B0B86}" presName="tx3" presStyleLbl="revTx" presStyleIdx="5" presStyleCnt="13"/>
      <dgm:spPr/>
      <dgm:t>
        <a:bodyPr/>
        <a:lstStyle/>
        <a:p>
          <a:endParaRPr lang="zh-CN" altLang="en-US"/>
        </a:p>
      </dgm:t>
    </dgm:pt>
    <dgm:pt modelId="{FE839E05-366F-4939-A7DF-5854A7B05F02}" type="pres">
      <dgm:prSet presAssocID="{7AD2A522-EA23-4694-8031-9A918B8B0B86}" presName="vert3" presStyleCnt="0"/>
      <dgm:spPr/>
    </dgm:pt>
    <dgm:pt modelId="{FFA06DE9-47DF-4C38-87BC-744E3BC942EA}" type="pres">
      <dgm:prSet presAssocID="{7A4485B8-0B8F-428D-A974-4547DD1E8E53}" presName="thinLine2b" presStyleLbl="callout" presStyleIdx="3" presStyleCnt="9"/>
      <dgm:spPr/>
    </dgm:pt>
    <dgm:pt modelId="{AEED70EB-4AB6-4FFB-ADC3-10EFDF5C3EBB}" type="pres">
      <dgm:prSet presAssocID="{7A4485B8-0B8F-428D-A974-4547DD1E8E53}" presName="vertSpace2b" presStyleCnt="0"/>
      <dgm:spPr/>
    </dgm:pt>
    <dgm:pt modelId="{E9E9AF74-BAAF-4D7C-94FF-1B2BA4399916}" type="pres">
      <dgm:prSet presAssocID="{2787D522-F816-4C50-846E-9FFEB4F84984}" presName="horz2" presStyleCnt="0"/>
      <dgm:spPr/>
    </dgm:pt>
    <dgm:pt modelId="{0C540134-75A7-4777-A336-37A39FCE53D8}" type="pres">
      <dgm:prSet presAssocID="{2787D522-F816-4C50-846E-9FFEB4F84984}" presName="horzSpace2" presStyleCnt="0"/>
      <dgm:spPr/>
    </dgm:pt>
    <dgm:pt modelId="{E8CC208E-6EB0-4FA5-B1FD-D98B486C2D9C}" type="pres">
      <dgm:prSet presAssocID="{2787D522-F816-4C50-846E-9FFEB4F84984}" presName="tx2" presStyleLbl="revTx" presStyleIdx="6" presStyleCnt="13"/>
      <dgm:spPr/>
      <dgm:t>
        <a:bodyPr/>
        <a:lstStyle/>
        <a:p>
          <a:endParaRPr lang="zh-CN" altLang="en-US"/>
        </a:p>
      </dgm:t>
    </dgm:pt>
    <dgm:pt modelId="{133E7D07-99DF-41C3-B0BD-EC0883E74030}" type="pres">
      <dgm:prSet presAssocID="{2787D522-F816-4C50-846E-9FFEB4F84984}" presName="vert2" presStyleCnt="0"/>
      <dgm:spPr/>
    </dgm:pt>
    <dgm:pt modelId="{FE23017B-66D6-4416-85CC-A72C127D9982}" type="pres">
      <dgm:prSet presAssocID="{01C942C4-C101-4A73-8BDC-4AC63AD40956}" presName="horz3" presStyleCnt="0"/>
      <dgm:spPr/>
    </dgm:pt>
    <dgm:pt modelId="{0342F383-10D9-4132-BEF0-478804DE9D9C}" type="pres">
      <dgm:prSet presAssocID="{01C942C4-C101-4A73-8BDC-4AC63AD40956}" presName="horzSpace3" presStyleCnt="0"/>
      <dgm:spPr/>
    </dgm:pt>
    <dgm:pt modelId="{7C8ABB0A-C500-44C7-8589-CD566455D4C6}" type="pres">
      <dgm:prSet presAssocID="{01C942C4-C101-4A73-8BDC-4AC63AD40956}" presName="tx3" presStyleLbl="revTx" presStyleIdx="7" presStyleCnt="13"/>
      <dgm:spPr/>
      <dgm:t>
        <a:bodyPr/>
        <a:lstStyle/>
        <a:p>
          <a:endParaRPr lang="zh-CN" altLang="en-US"/>
        </a:p>
      </dgm:t>
    </dgm:pt>
    <dgm:pt modelId="{DC7D5C77-5834-4727-9B3B-0C0507FF0718}" type="pres">
      <dgm:prSet presAssocID="{01C942C4-C101-4A73-8BDC-4AC63AD40956}" presName="vert3" presStyleCnt="0"/>
      <dgm:spPr/>
    </dgm:pt>
    <dgm:pt modelId="{76455AC5-9EA7-4D76-AD28-8459CB8C3637}" type="pres">
      <dgm:prSet presAssocID="{1D355C95-921B-4DA1-968E-03F37640C4C4}" presName="thinLine3" presStyleLbl="callout" presStyleIdx="4" presStyleCnt="9"/>
      <dgm:spPr/>
    </dgm:pt>
    <dgm:pt modelId="{AB407AB6-4007-48D7-AEA8-EC928C2447F3}" type="pres">
      <dgm:prSet presAssocID="{1D2F6A15-6124-4255-850B-2C2CF0E5D222}" presName="horz3" presStyleCnt="0"/>
      <dgm:spPr/>
    </dgm:pt>
    <dgm:pt modelId="{310E9B35-DEB9-40F0-9D40-799638994DE2}" type="pres">
      <dgm:prSet presAssocID="{1D2F6A15-6124-4255-850B-2C2CF0E5D222}" presName="horzSpace3" presStyleCnt="0"/>
      <dgm:spPr/>
    </dgm:pt>
    <dgm:pt modelId="{3113112F-2123-42B2-A4D4-726919266115}" type="pres">
      <dgm:prSet presAssocID="{1D2F6A15-6124-4255-850B-2C2CF0E5D222}" presName="tx3" presStyleLbl="revTx" presStyleIdx="8" presStyleCnt="13"/>
      <dgm:spPr/>
      <dgm:t>
        <a:bodyPr/>
        <a:lstStyle/>
        <a:p>
          <a:endParaRPr lang="zh-CN" altLang="en-US"/>
        </a:p>
      </dgm:t>
    </dgm:pt>
    <dgm:pt modelId="{E0EFAEB8-C02A-4928-A08C-BD17B3F134BE}" type="pres">
      <dgm:prSet presAssocID="{1D2F6A15-6124-4255-850B-2C2CF0E5D222}" presName="vert3" presStyleCnt="0"/>
      <dgm:spPr/>
    </dgm:pt>
    <dgm:pt modelId="{B44BF6AC-F629-4B18-BCEB-BA81B63DE2E7}" type="pres">
      <dgm:prSet presAssocID="{2E3624FC-CDD2-4000-8528-0842B1582089}" presName="thinLine3" presStyleLbl="callout" presStyleIdx="5" presStyleCnt="9"/>
      <dgm:spPr/>
    </dgm:pt>
    <dgm:pt modelId="{860ABF91-8B3C-449B-913A-D2A40ABC4704}" type="pres">
      <dgm:prSet presAssocID="{C7C30107-B3F7-41A4-887D-CE34C6A69A34}" presName="horz3" presStyleCnt="0"/>
      <dgm:spPr/>
    </dgm:pt>
    <dgm:pt modelId="{8225C8CF-8217-47B2-AD7D-6BAD5DCDF2D6}" type="pres">
      <dgm:prSet presAssocID="{C7C30107-B3F7-41A4-887D-CE34C6A69A34}" presName="horzSpace3" presStyleCnt="0"/>
      <dgm:spPr/>
    </dgm:pt>
    <dgm:pt modelId="{D1CF80E7-1CC6-4557-87BF-F2D0B11EBDCD}" type="pres">
      <dgm:prSet presAssocID="{C7C30107-B3F7-41A4-887D-CE34C6A69A34}" presName="tx3" presStyleLbl="revTx" presStyleIdx="9" presStyleCnt="13"/>
      <dgm:spPr/>
      <dgm:t>
        <a:bodyPr/>
        <a:lstStyle/>
        <a:p>
          <a:endParaRPr lang="zh-CN" altLang="en-US"/>
        </a:p>
      </dgm:t>
    </dgm:pt>
    <dgm:pt modelId="{D865D226-012D-4DDB-A085-1661848751AD}" type="pres">
      <dgm:prSet presAssocID="{C7C30107-B3F7-41A4-887D-CE34C6A69A34}" presName="vert3" presStyleCnt="0"/>
      <dgm:spPr/>
    </dgm:pt>
    <dgm:pt modelId="{1B784902-98C9-4D7C-9AF5-85C0C8763E21}" type="pres">
      <dgm:prSet presAssocID="{2787D522-F816-4C50-846E-9FFEB4F84984}" presName="thinLine2b" presStyleLbl="callout" presStyleIdx="6" presStyleCnt="9"/>
      <dgm:spPr/>
    </dgm:pt>
    <dgm:pt modelId="{ED5BFCE5-2955-4C00-9368-CD940BD8CE77}" type="pres">
      <dgm:prSet presAssocID="{2787D522-F816-4C50-846E-9FFEB4F84984}" presName="vertSpace2b" presStyleCnt="0"/>
      <dgm:spPr/>
    </dgm:pt>
    <dgm:pt modelId="{D13E766E-9CBC-4256-9595-4D22BDC7220C}" type="pres">
      <dgm:prSet presAssocID="{D70242A6-C517-4DFF-B238-04F5775D55C4}" presName="thickLine" presStyleLbl="alignNode1" presStyleIdx="1" presStyleCnt="2"/>
      <dgm:spPr/>
    </dgm:pt>
    <dgm:pt modelId="{F716B5AA-C3E5-48CD-8B60-13F1E7D46C27}" type="pres">
      <dgm:prSet presAssocID="{D70242A6-C517-4DFF-B238-04F5775D55C4}" presName="horz1" presStyleCnt="0"/>
      <dgm:spPr/>
    </dgm:pt>
    <dgm:pt modelId="{30E93461-8EEB-4A93-A813-EA7BAEF93C3E}" type="pres">
      <dgm:prSet presAssocID="{D70242A6-C517-4DFF-B238-04F5775D55C4}" presName="tx1" presStyleLbl="revTx" presStyleIdx="10" presStyleCnt="13"/>
      <dgm:spPr/>
      <dgm:t>
        <a:bodyPr/>
        <a:lstStyle/>
        <a:p>
          <a:endParaRPr lang="zh-CN" altLang="en-US"/>
        </a:p>
      </dgm:t>
    </dgm:pt>
    <dgm:pt modelId="{7E1AAE47-C49F-4763-B4AE-F7FDB22E74EC}" type="pres">
      <dgm:prSet presAssocID="{D70242A6-C517-4DFF-B238-04F5775D55C4}" presName="vert1" presStyleCnt="0"/>
      <dgm:spPr/>
    </dgm:pt>
    <dgm:pt modelId="{A35DBA20-B6B3-4B4A-92BB-F7115C463767}" type="pres">
      <dgm:prSet presAssocID="{55482E41-72EF-408A-9BAC-5E1CADAAF9E1}" presName="vertSpace2a" presStyleCnt="0"/>
      <dgm:spPr/>
    </dgm:pt>
    <dgm:pt modelId="{C5B0D2C4-550C-4FF9-8070-7A7368DE0225}" type="pres">
      <dgm:prSet presAssocID="{55482E41-72EF-408A-9BAC-5E1CADAAF9E1}" presName="horz2" presStyleCnt="0"/>
      <dgm:spPr/>
    </dgm:pt>
    <dgm:pt modelId="{AA7E55CF-0075-4CC0-B913-FA3606470209}" type="pres">
      <dgm:prSet presAssocID="{55482E41-72EF-408A-9BAC-5E1CADAAF9E1}" presName="horzSpace2" presStyleCnt="0"/>
      <dgm:spPr/>
    </dgm:pt>
    <dgm:pt modelId="{E7498DD3-5DDB-4438-A570-6BD3FF55AE5D}" type="pres">
      <dgm:prSet presAssocID="{55482E41-72EF-408A-9BAC-5E1CADAAF9E1}" presName="tx2" presStyleLbl="revTx" presStyleIdx="11" presStyleCnt="13"/>
      <dgm:spPr/>
      <dgm:t>
        <a:bodyPr/>
        <a:lstStyle/>
        <a:p>
          <a:endParaRPr lang="zh-CN" altLang="en-US"/>
        </a:p>
      </dgm:t>
    </dgm:pt>
    <dgm:pt modelId="{6BF110EC-0B4F-4E7E-8116-E8BAC968B214}" type="pres">
      <dgm:prSet presAssocID="{55482E41-72EF-408A-9BAC-5E1CADAAF9E1}" presName="vert2" presStyleCnt="0"/>
      <dgm:spPr/>
    </dgm:pt>
    <dgm:pt modelId="{CA697257-8A9A-4CD3-8D94-BFE54FC54557}" type="pres">
      <dgm:prSet presAssocID="{55482E41-72EF-408A-9BAC-5E1CADAAF9E1}" presName="thinLine2b" presStyleLbl="callout" presStyleIdx="7" presStyleCnt="9"/>
      <dgm:spPr/>
    </dgm:pt>
    <dgm:pt modelId="{4D245A9A-105F-4CDB-8DC6-95DF6FB63FEB}" type="pres">
      <dgm:prSet presAssocID="{55482E41-72EF-408A-9BAC-5E1CADAAF9E1}" presName="vertSpace2b" presStyleCnt="0"/>
      <dgm:spPr/>
    </dgm:pt>
    <dgm:pt modelId="{A443B2C6-7A54-4D31-8E65-D9428BB5F7C9}" type="pres">
      <dgm:prSet presAssocID="{CF7D02D1-3913-4E3E-91A2-A701CB3994E2}" presName="horz2" presStyleCnt="0"/>
      <dgm:spPr/>
    </dgm:pt>
    <dgm:pt modelId="{949B48A1-99E8-44CE-B45A-92827B5CD1F7}" type="pres">
      <dgm:prSet presAssocID="{CF7D02D1-3913-4E3E-91A2-A701CB3994E2}" presName="horzSpace2" presStyleCnt="0"/>
      <dgm:spPr/>
    </dgm:pt>
    <dgm:pt modelId="{29AAB160-21E5-431D-893F-884CB3E26F1E}" type="pres">
      <dgm:prSet presAssocID="{CF7D02D1-3913-4E3E-91A2-A701CB3994E2}" presName="tx2" presStyleLbl="revTx" presStyleIdx="12" presStyleCnt="13"/>
      <dgm:spPr/>
      <dgm:t>
        <a:bodyPr/>
        <a:lstStyle/>
        <a:p>
          <a:endParaRPr lang="zh-CN" altLang="en-US"/>
        </a:p>
      </dgm:t>
    </dgm:pt>
    <dgm:pt modelId="{716DE08F-67A9-46E6-92F1-31CCC04B0150}" type="pres">
      <dgm:prSet presAssocID="{CF7D02D1-3913-4E3E-91A2-A701CB3994E2}" presName="vert2" presStyleCnt="0"/>
      <dgm:spPr/>
    </dgm:pt>
    <dgm:pt modelId="{B1CACB8B-AA68-4307-8C44-8F2F6D986727}" type="pres">
      <dgm:prSet presAssocID="{CF7D02D1-3913-4E3E-91A2-A701CB3994E2}" presName="thinLine2b" presStyleLbl="callout" presStyleIdx="8" presStyleCnt="9"/>
      <dgm:spPr/>
    </dgm:pt>
    <dgm:pt modelId="{C1562CB0-41EC-405C-A62B-DF6FACEE099A}" type="pres">
      <dgm:prSet presAssocID="{CF7D02D1-3913-4E3E-91A2-A701CB3994E2}" presName="vertSpace2b" presStyleCnt="0"/>
      <dgm:spPr/>
    </dgm:pt>
  </dgm:ptLst>
  <dgm:cxnLst>
    <dgm:cxn modelId="{2BA8A563-4552-47EE-98E6-9E12518B4833}" srcId="{2787D522-F816-4C50-846E-9FFEB4F84984}" destId="{C7C30107-B3F7-41A4-887D-CE34C6A69A34}" srcOrd="2" destOrd="0" parTransId="{A0CB9FA1-DF94-4300-98CB-5348A2150A3E}" sibTransId="{7EC52D9F-112E-40DD-8561-E2FCBC53680A}"/>
    <dgm:cxn modelId="{886DFF06-54BA-49A4-BE7E-6716E4E8EB27}" srcId="{7A4485B8-0B8F-428D-A974-4547DD1E8E53}" destId="{7AD2A522-EA23-4694-8031-9A918B8B0B86}" srcOrd="3" destOrd="0" parTransId="{3E5D1DEC-E65D-452B-9E6E-BEC96AE31E04}" sibTransId="{0FEB2E88-CA53-49FF-AE69-1E6AC972CF6E}"/>
    <dgm:cxn modelId="{DF65DC01-EA6A-4617-B0FC-4753032B80FA}" type="presOf" srcId="{92CCE330-4EDB-42B2-A1D0-CD485254364A}" destId="{3107A346-D50B-4A3F-B8B7-F49BD5A5AE53}" srcOrd="0" destOrd="0" presId="urn:microsoft.com/office/officeart/2008/layout/LinedList"/>
    <dgm:cxn modelId="{0E2F7470-E05A-4DC8-938C-860FDECD6267}" type="presOf" srcId="{CF7D02D1-3913-4E3E-91A2-A701CB3994E2}" destId="{29AAB160-21E5-431D-893F-884CB3E26F1E}" srcOrd="0" destOrd="0" presId="urn:microsoft.com/office/officeart/2008/layout/LinedList"/>
    <dgm:cxn modelId="{31834526-3297-4643-B0E0-507FAEB25A49}" type="presOf" srcId="{01C942C4-C101-4A73-8BDC-4AC63AD40956}" destId="{7C8ABB0A-C500-44C7-8589-CD566455D4C6}" srcOrd="0" destOrd="0" presId="urn:microsoft.com/office/officeart/2008/layout/LinedList"/>
    <dgm:cxn modelId="{101E97D1-2358-4B15-84EC-167167E9AD58}" srcId="{2787D522-F816-4C50-846E-9FFEB4F84984}" destId="{01C942C4-C101-4A73-8BDC-4AC63AD40956}" srcOrd="0" destOrd="0" parTransId="{EC2F3D53-11AB-4A8D-A806-22867B001962}" sibTransId="{1D355C95-921B-4DA1-968E-03F37640C4C4}"/>
    <dgm:cxn modelId="{3DE94C8E-F7B5-4AE6-8815-10C927DD37D9}" type="presOf" srcId="{C7C30107-B3F7-41A4-887D-CE34C6A69A34}" destId="{D1CF80E7-1CC6-4557-87BF-F2D0B11EBDCD}" srcOrd="0" destOrd="0" presId="urn:microsoft.com/office/officeart/2008/layout/LinedList"/>
    <dgm:cxn modelId="{675FF33E-118B-47A5-895F-2A3C530CCA5B}" srcId="{D70242A6-C517-4DFF-B238-04F5775D55C4}" destId="{55482E41-72EF-408A-9BAC-5E1CADAAF9E1}" srcOrd="0" destOrd="0" parTransId="{5E423E83-2245-48EB-8EE5-D6020F47B24A}" sibTransId="{A9A851AA-DB70-400F-A0E9-E1947425FE11}"/>
    <dgm:cxn modelId="{7AFCCBEF-0B68-422F-89E0-044488F284E9}" srcId="{D16F662F-F16E-4B51-831C-B8CC86802B54}" destId="{2787D522-F816-4C50-846E-9FFEB4F84984}" srcOrd="1" destOrd="0" parTransId="{EBD0699A-0BEA-4DCA-85B5-896D579FE6B4}" sibTransId="{0641DC0C-FC8D-4C12-8876-539B2AF7EA46}"/>
    <dgm:cxn modelId="{B9CC4661-9617-43FD-A993-8310ED243E42}" srcId="{7A4485B8-0B8F-428D-A974-4547DD1E8E53}" destId="{0211A8AC-DDF3-4BA6-9C5F-6EC7E59B7489}" srcOrd="0" destOrd="0" parTransId="{AB62F1D8-1943-4B06-89FC-61DA34E5A7A4}" sibTransId="{A00631B9-451D-4F82-997B-3A6B0605565F}"/>
    <dgm:cxn modelId="{6D5747B0-BD5B-44B6-B635-E27C877C1D55}" type="presOf" srcId="{D16F662F-F16E-4B51-831C-B8CC86802B54}" destId="{7A766E2B-8328-4B0F-951C-6855F53ED893}" srcOrd="0" destOrd="0" presId="urn:microsoft.com/office/officeart/2008/layout/LinedList"/>
    <dgm:cxn modelId="{2F1A6CF8-6388-45C3-90FC-CCA87E2E0492}" type="presOf" srcId="{C3B1166D-AC1B-44B3-925E-20E49E00EE12}" destId="{285A493C-B18C-4DA9-9C0B-F0225641A2A2}" srcOrd="0" destOrd="0" presId="urn:microsoft.com/office/officeart/2008/layout/LinedList"/>
    <dgm:cxn modelId="{F0C997DD-0147-4A9B-93CA-BEB70B7669ED}" type="presOf" srcId="{2787D522-F816-4C50-846E-9FFEB4F84984}" destId="{E8CC208E-6EB0-4FA5-B1FD-D98B486C2D9C}" srcOrd="0" destOrd="0" presId="urn:microsoft.com/office/officeart/2008/layout/LinedList"/>
    <dgm:cxn modelId="{9EB9FF54-6F18-4993-81BD-0F95837BAB99}" srcId="{7A4485B8-0B8F-428D-A974-4547DD1E8E53}" destId="{C4671622-C778-4C3C-A09B-9DB200E3D280}" srcOrd="2" destOrd="0" parTransId="{326FC9B7-76E4-4143-8E9F-60008BE32752}" sibTransId="{AD550AAA-C200-4D17-BA91-738B3073802E}"/>
    <dgm:cxn modelId="{36F08CD4-E745-4DA3-85E9-3B26A518F9BB}" srcId="{D16F662F-F16E-4B51-831C-B8CC86802B54}" destId="{7A4485B8-0B8F-428D-A974-4547DD1E8E53}" srcOrd="0" destOrd="0" parTransId="{F5316595-CC2E-4A4C-8D6B-B6DC647B92F9}" sibTransId="{8314904A-372D-41E9-A30C-807CA69203F1}"/>
    <dgm:cxn modelId="{3EA4046C-5C11-4949-9C8B-6FA118EF8F14}" type="presOf" srcId="{0211A8AC-DDF3-4BA6-9C5F-6EC7E59B7489}" destId="{5A6EC1CF-8D33-4683-8B08-C11BD0407569}" srcOrd="0" destOrd="0" presId="urn:microsoft.com/office/officeart/2008/layout/LinedList"/>
    <dgm:cxn modelId="{079537CC-39E5-4597-948B-71C74FCDB5D8}" type="presOf" srcId="{7A4485B8-0B8F-428D-A974-4547DD1E8E53}" destId="{85AFD4C7-D756-49F7-BB55-5D95CA80F2E5}" srcOrd="0" destOrd="0" presId="urn:microsoft.com/office/officeart/2008/layout/LinedList"/>
    <dgm:cxn modelId="{461E3042-3604-43EC-8324-982D29E930B7}" type="presOf" srcId="{55482E41-72EF-408A-9BAC-5E1CADAAF9E1}" destId="{E7498DD3-5DDB-4438-A570-6BD3FF55AE5D}" srcOrd="0" destOrd="0" presId="urn:microsoft.com/office/officeart/2008/layout/LinedList"/>
    <dgm:cxn modelId="{3413682B-9D15-41AB-BA28-2862EEC8286A}" srcId="{D70242A6-C517-4DFF-B238-04F5775D55C4}" destId="{CF7D02D1-3913-4E3E-91A2-A701CB3994E2}" srcOrd="1" destOrd="0" parTransId="{D94BB100-D9DF-4FBD-B865-B46286652B29}" sibTransId="{C120DD2B-BFEB-41A1-A288-FCF3C76B42AC}"/>
    <dgm:cxn modelId="{D0D38F45-BB91-4117-803C-366587377744}" srcId="{C3B1166D-AC1B-44B3-925E-20E49E00EE12}" destId="{D16F662F-F16E-4B51-831C-B8CC86802B54}" srcOrd="0" destOrd="0" parTransId="{BE11C192-6E6E-486E-8B86-A6E269950273}" sibTransId="{E1E62D5E-B6DC-46FA-9CFE-7AFF3A3CC6E9}"/>
    <dgm:cxn modelId="{DC476E4D-1622-4346-8B8F-EFF4E17AD85C}" srcId="{2787D522-F816-4C50-846E-9FFEB4F84984}" destId="{1D2F6A15-6124-4255-850B-2C2CF0E5D222}" srcOrd="1" destOrd="0" parTransId="{4DA3AD84-6205-4562-A80C-3AF37D74B08D}" sibTransId="{2E3624FC-CDD2-4000-8528-0842B1582089}"/>
    <dgm:cxn modelId="{15557DCA-1F91-4104-B091-92F30CB32DAF}" type="presOf" srcId="{1D2F6A15-6124-4255-850B-2C2CF0E5D222}" destId="{3113112F-2123-42B2-A4D4-726919266115}" srcOrd="0" destOrd="0" presId="urn:microsoft.com/office/officeart/2008/layout/LinedList"/>
    <dgm:cxn modelId="{AA91BCBB-4DCF-44ED-A9CD-2DD84F448D88}" srcId="{C3B1166D-AC1B-44B3-925E-20E49E00EE12}" destId="{D70242A6-C517-4DFF-B238-04F5775D55C4}" srcOrd="1" destOrd="0" parTransId="{EBB89EB5-46F2-4BBA-B9FE-382D0C580E37}" sibTransId="{CE345511-77FE-4026-80A9-99DD15FECC5C}"/>
    <dgm:cxn modelId="{9D2BD206-EE85-4211-97D9-76D07DF5CA8C}" srcId="{7A4485B8-0B8F-428D-A974-4547DD1E8E53}" destId="{92CCE330-4EDB-42B2-A1D0-CD485254364A}" srcOrd="1" destOrd="0" parTransId="{372CD420-09EB-42CD-89A1-807BE2F6AEEA}" sibTransId="{AF56B8AF-7ED7-4FD3-AE2C-A465193009CF}"/>
    <dgm:cxn modelId="{733F8770-9153-4A46-B6D9-219883C7F5D5}" type="presOf" srcId="{7AD2A522-EA23-4694-8031-9A918B8B0B86}" destId="{E76A1E57-BE5E-4B9B-8621-115810B0C8B4}" srcOrd="0" destOrd="0" presId="urn:microsoft.com/office/officeart/2008/layout/LinedList"/>
    <dgm:cxn modelId="{5404CC29-FD46-4078-B9B5-E1DAFC37F3C9}" type="presOf" srcId="{D70242A6-C517-4DFF-B238-04F5775D55C4}" destId="{30E93461-8EEB-4A93-A813-EA7BAEF93C3E}" srcOrd="0" destOrd="0" presId="urn:microsoft.com/office/officeart/2008/layout/LinedList"/>
    <dgm:cxn modelId="{C913CA52-B73B-4AE3-8AC7-65FE47A6190E}" type="presOf" srcId="{C4671622-C778-4C3C-A09B-9DB200E3D280}" destId="{C61D4040-82D8-4386-BCC0-097BF417E972}" srcOrd="0" destOrd="0" presId="urn:microsoft.com/office/officeart/2008/layout/LinedList"/>
    <dgm:cxn modelId="{44B16D1F-47DF-473A-AFCD-A59E7061804F}" type="presParOf" srcId="{285A493C-B18C-4DA9-9C0B-F0225641A2A2}" destId="{80F20678-02B1-4006-A2E4-16BB37D6ACA5}" srcOrd="0" destOrd="0" presId="urn:microsoft.com/office/officeart/2008/layout/LinedList"/>
    <dgm:cxn modelId="{E72347D9-1CA1-4513-AAF3-98958CD12644}" type="presParOf" srcId="{285A493C-B18C-4DA9-9C0B-F0225641A2A2}" destId="{D26818FC-F99C-45B6-87FA-E4E1BA225D61}" srcOrd="1" destOrd="0" presId="urn:microsoft.com/office/officeart/2008/layout/LinedList"/>
    <dgm:cxn modelId="{723C5AC6-7ABC-4DF6-9D63-DA9ACF7008AF}" type="presParOf" srcId="{D26818FC-F99C-45B6-87FA-E4E1BA225D61}" destId="{7A766E2B-8328-4B0F-951C-6855F53ED893}" srcOrd="0" destOrd="0" presId="urn:microsoft.com/office/officeart/2008/layout/LinedList"/>
    <dgm:cxn modelId="{0562A1C4-9FFB-4D42-9FFC-FD3BB99987FD}" type="presParOf" srcId="{D26818FC-F99C-45B6-87FA-E4E1BA225D61}" destId="{A7A8A503-4060-4D53-8FB5-ED922B227909}" srcOrd="1" destOrd="0" presId="urn:microsoft.com/office/officeart/2008/layout/LinedList"/>
    <dgm:cxn modelId="{71F8381B-0768-48C7-AE4A-00931CC0D04E}" type="presParOf" srcId="{A7A8A503-4060-4D53-8FB5-ED922B227909}" destId="{692E54DC-A3EA-47A5-A32A-32A38E3D191B}" srcOrd="0" destOrd="0" presId="urn:microsoft.com/office/officeart/2008/layout/LinedList"/>
    <dgm:cxn modelId="{083263C4-E185-4262-A44E-8EAC18D69B5A}" type="presParOf" srcId="{A7A8A503-4060-4D53-8FB5-ED922B227909}" destId="{5CAC67E7-585F-4CCE-8888-9CB44AFE475A}" srcOrd="1" destOrd="0" presId="urn:microsoft.com/office/officeart/2008/layout/LinedList"/>
    <dgm:cxn modelId="{50E5B118-53C9-4D08-AE55-BD96AC9B5A04}" type="presParOf" srcId="{5CAC67E7-585F-4CCE-8888-9CB44AFE475A}" destId="{653722F0-ADE9-4450-9513-F35067824D0B}" srcOrd="0" destOrd="0" presId="urn:microsoft.com/office/officeart/2008/layout/LinedList"/>
    <dgm:cxn modelId="{664F370D-4992-466D-A119-FD812F4888A5}" type="presParOf" srcId="{5CAC67E7-585F-4CCE-8888-9CB44AFE475A}" destId="{85AFD4C7-D756-49F7-BB55-5D95CA80F2E5}" srcOrd="1" destOrd="0" presId="urn:microsoft.com/office/officeart/2008/layout/LinedList"/>
    <dgm:cxn modelId="{EDD6544F-A207-4E42-9873-229E500EDD4D}" type="presParOf" srcId="{5CAC67E7-585F-4CCE-8888-9CB44AFE475A}" destId="{647AFC9B-F780-4034-BF13-2D9889621551}" srcOrd="2" destOrd="0" presId="urn:microsoft.com/office/officeart/2008/layout/LinedList"/>
    <dgm:cxn modelId="{F824FCE8-2DB1-4768-9D13-F057D59CBBCF}" type="presParOf" srcId="{647AFC9B-F780-4034-BF13-2D9889621551}" destId="{27B560BE-1420-4B44-9A1B-A437E030321E}" srcOrd="0" destOrd="0" presId="urn:microsoft.com/office/officeart/2008/layout/LinedList"/>
    <dgm:cxn modelId="{8EE2D085-6CA0-4442-A24B-ADC9FD21128A}" type="presParOf" srcId="{27B560BE-1420-4B44-9A1B-A437E030321E}" destId="{506E09D3-2250-46B1-A441-9A1CD006C148}" srcOrd="0" destOrd="0" presId="urn:microsoft.com/office/officeart/2008/layout/LinedList"/>
    <dgm:cxn modelId="{D31C6321-8456-4EF5-A9DC-EFB36D4417FA}" type="presParOf" srcId="{27B560BE-1420-4B44-9A1B-A437E030321E}" destId="{5A6EC1CF-8D33-4683-8B08-C11BD0407569}" srcOrd="1" destOrd="0" presId="urn:microsoft.com/office/officeart/2008/layout/LinedList"/>
    <dgm:cxn modelId="{E4B2019F-0714-46E1-8C78-AEC83A03B31E}" type="presParOf" srcId="{27B560BE-1420-4B44-9A1B-A437E030321E}" destId="{3368C64A-8251-4D26-BF31-E63BF46720E8}" srcOrd="2" destOrd="0" presId="urn:microsoft.com/office/officeart/2008/layout/LinedList"/>
    <dgm:cxn modelId="{6FD2C7CE-F10C-4056-8F44-AEE32A13DA90}" type="presParOf" srcId="{647AFC9B-F780-4034-BF13-2D9889621551}" destId="{762B2570-0BC5-4DEE-9527-FB259515A0C7}" srcOrd="1" destOrd="0" presId="urn:microsoft.com/office/officeart/2008/layout/LinedList"/>
    <dgm:cxn modelId="{15A1C393-152E-48B0-8F12-2784E0C8B83A}" type="presParOf" srcId="{647AFC9B-F780-4034-BF13-2D9889621551}" destId="{ABC844DC-774A-4EA3-BC53-C07B5AA68FFD}" srcOrd="2" destOrd="0" presId="urn:microsoft.com/office/officeart/2008/layout/LinedList"/>
    <dgm:cxn modelId="{E97AACB9-3702-49C3-9169-6642C6FD0F5B}" type="presParOf" srcId="{ABC844DC-774A-4EA3-BC53-C07B5AA68FFD}" destId="{90313A07-59B6-4A80-8A74-DA017C163C75}" srcOrd="0" destOrd="0" presId="urn:microsoft.com/office/officeart/2008/layout/LinedList"/>
    <dgm:cxn modelId="{E45EB0A5-2A38-4972-AA42-87F4BC9C2D74}" type="presParOf" srcId="{ABC844DC-774A-4EA3-BC53-C07B5AA68FFD}" destId="{3107A346-D50B-4A3F-B8B7-F49BD5A5AE53}" srcOrd="1" destOrd="0" presId="urn:microsoft.com/office/officeart/2008/layout/LinedList"/>
    <dgm:cxn modelId="{BB3DDEC1-32AB-4289-8E0A-628499B08A61}" type="presParOf" srcId="{ABC844DC-774A-4EA3-BC53-C07B5AA68FFD}" destId="{D191ADA5-85FC-4A71-8FEC-7A5BD1275592}" srcOrd="2" destOrd="0" presId="urn:microsoft.com/office/officeart/2008/layout/LinedList"/>
    <dgm:cxn modelId="{06C396B0-5D94-4CEA-8D87-C2AC10999DB8}" type="presParOf" srcId="{647AFC9B-F780-4034-BF13-2D9889621551}" destId="{85644183-3953-4568-9B1F-48B6494CBD9B}" srcOrd="3" destOrd="0" presId="urn:microsoft.com/office/officeart/2008/layout/LinedList"/>
    <dgm:cxn modelId="{EE8FA640-8A46-4398-85DD-C71A4114E872}" type="presParOf" srcId="{647AFC9B-F780-4034-BF13-2D9889621551}" destId="{307B7763-1480-466C-BBA3-12FD16FE64A0}" srcOrd="4" destOrd="0" presId="urn:microsoft.com/office/officeart/2008/layout/LinedList"/>
    <dgm:cxn modelId="{D908624D-BFB4-45F1-A3FF-8491A2B483D1}" type="presParOf" srcId="{307B7763-1480-466C-BBA3-12FD16FE64A0}" destId="{273002B1-2319-461F-ADC9-A8C7A768ECC3}" srcOrd="0" destOrd="0" presId="urn:microsoft.com/office/officeart/2008/layout/LinedList"/>
    <dgm:cxn modelId="{F7DA76D8-BEFF-435E-944D-64C2D9FF8A56}" type="presParOf" srcId="{307B7763-1480-466C-BBA3-12FD16FE64A0}" destId="{C61D4040-82D8-4386-BCC0-097BF417E972}" srcOrd="1" destOrd="0" presId="urn:microsoft.com/office/officeart/2008/layout/LinedList"/>
    <dgm:cxn modelId="{15DE056E-1644-4CC3-9517-B773700C905F}" type="presParOf" srcId="{307B7763-1480-466C-BBA3-12FD16FE64A0}" destId="{009AF40F-3819-48AC-96A2-CE1BD506B0F0}" srcOrd="2" destOrd="0" presId="urn:microsoft.com/office/officeart/2008/layout/LinedList"/>
    <dgm:cxn modelId="{7E8A9843-4043-4071-B6BC-FEA20EAD0CE4}" type="presParOf" srcId="{647AFC9B-F780-4034-BF13-2D9889621551}" destId="{63855A00-4CE3-4C2F-8A22-EBA20F9C2889}" srcOrd="5" destOrd="0" presId="urn:microsoft.com/office/officeart/2008/layout/LinedList"/>
    <dgm:cxn modelId="{DD7D78BF-4038-4911-B478-48223801C353}" type="presParOf" srcId="{647AFC9B-F780-4034-BF13-2D9889621551}" destId="{71AF1EF5-F49B-4279-9E95-3E71A1C8ACF9}" srcOrd="6" destOrd="0" presId="urn:microsoft.com/office/officeart/2008/layout/LinedList"/>
    <dgm:cxn modelId="{0D69AE43-190C-4A15-A7ED-E2B89DADA015}" type="presParOf" srcId="{71AF1EF5-F49B-4279-9E95-3E71A1C8ACF9}" destId="{CB87E1AA-05E8-4661-A7EC-64CE4FD61DFF}" srcOrd="0" destOrd="0" presId="urn:microsoft.com/office/officeart/2008/layout/LinedList"/>
    <dgm:cxn modelId="{82FDF141-AE84-4106-9EBE-EB7C449D65AF}" type="presParOf" srcId="{71AF1EF5-F49B-4279-9E95-3E71A1C8ACF9}" destId="{E76A1E57-BE5E-4B9B-8621-115810B0C8B4}" srcOrd="1" destOrd="0" presId="urn:microsoft.com/office/officeart/2008/layout/LinedList"/>
    <dgm:cxn modelId="{6E3F6FE3-DBFA-4E9A-9F7A-224E760D3AB8}" type="presParOf" srcId="{71AF1EF5-F49B-4279-9E95-3E71A1C8ACF9}" destId="{FE839E05-366F-4939-A7DF-5854A7B05F02}" srcOrd="2" destOrd="0" presId="urn:microsoft.com/office/officeart/2008/layout/LinedList"/>
    <dgm:cxn modelId="{4F198800-FE5C-4EF0-9419-C4C7CF1AA69D}" type="presParOf" srcId="{A7A8A503-4060-4D53-8FB5-ED922B227909}" destId="{FFA06DE9-47DF-4C38-87BC-744E3BC942EA}" srcOrd="2" destOrd="0" presId="urn:microsoft.com/office/officeart/2008/layout/LinedList"/>
    <dgm:cxn modelId="{31B80776-D9BF-48EE-98E4-B3DF9159B8A5}" type="presParOf" srcId="{A7A8A503-4060-4D53-8FB5-ED922B227909}" destId="{AEED70EB-4AB6-4FFB-ADC3-10EFDF5C3EBB}" srcOrd="3" destOrd="0" presId="urn:microsoft.com/office/officeart/2008/layout/LinedList"/>
    <dgm:cxn modelId="{EFA5BFF1-5ED0-4601-9BCC-B442E455639E}" type="presParOf" srcId="{A7A8A503-4060-4D53-8FB5-ED922B227909}" destId="{E9E9AF74-BAAF-4D7C-94FF-1B2BA4399916}" srcOrd="4" destOrd="0" presId="urn:microsoft.com/office/officeart/2008/layout/LinedList"/>
    <dgm:cxn modelId="{42C475C4-12C4-494E-8692-8AED674AD6C0}" type="presParOf" srcId="{E9E9AF74-BAAF-4D7C-94FF-1B2BA4399916}" destId="{0C540134-75A7-4777-A336-37A39FCE53D8}" srcOrd="0" destOrd="0" presId="urn:microsoft.com/office/officeart/2008/layout/LinedList"/>
    <dgm:cxn modelId="{6B77A806-1F5A-49D2-BF7C-7F7EF9B70F62}" type="presParOf" srcId="{E9E9AF74-BAAF-4D7C-94FF-1B2BA4399916}" destId="{E8CC208E-6EB0-4FA5-B1FD-D98B486C2D9C}" srcOrd="1" destOrd="0" presId="urn:microsoft.com/office/officeart/2008/layout/LinedList"/>
    <dgm:cxn modelId="{9BA3205A-4871-4D59-944A-D0B49E6E3FDF}" type="presParOf" srcId="{E9E9AF74-BAAF-4D7C-94FF-1B2BA4399916}" destId="{133E7D07-99DF-41C3-B0BD-EC0883E74030}" srcOrd="2" destOrd="0" presId="urn:microsoft.com/office/officeart/2008/layout/LinedList"/>
    <dgm:cxn modelId="{04D6F336-9558-4696-B483-E128372CFAD1}" type="presParOf" srcId="{133E7D07-99DF-41C3-B0BD-EC0883E74030}" destId="{FE23017B-66D6-4416-85CC-A72C127D9982}" srcOrd="0" destOrd="0" presId="urn:microsoft.com/office/officeart/2008/layout/LinedList"/>
    <dgm:cxn modelId="{780BB7B3-328E-43EB-B387-3483506C8AFE}" type="presParOf" srcId="{FE23017B-66D6-4416-85CC-A72C127D9982}" destId="{0342F383-10D9-4132-BEF0-478804DE9D9C}" srcOrd="0" destOrd="0" presId="urn:microsoft.com/office/officeart/2008/layout/LinedList"/>
    <dgm:cxn modelId="{AE1AB754-7795-40E8-8693-919010EC4465}" type="presParOf" srcId="{FE23017B-66D6-4416-85CC-A72C127D9982}" destId="{7C8ABB0A-C500-44C7-8589-CD566455D4C6}" srcOrd="1" destOrd="0" presId="urn:microsoft.com/office/officeart/2008/layout/LinedList"/>
    <dgm:cxn modelId="{187DCB42-4378-4415-9708-BB088AF26BD7}" type="presParOf" srcId="{FE23017B-66D6-4416-85CC-A72C127D9982}" destId="{DC7D5C77-5834-4727-9B3B-0C0507FF0718}" srcOrd="2" destOrd="0" presId="urn:microsoft.com/office/officeart/2008/layout/LinedList"/>
    <dgm:cxn modelId="{ED8BCFC0-E122-4AE8-9C80-2BC6DB898DEA}" type="presParOf" srcId="{133E7D07-99DF-41C3-B0BD-EC0883E74030}" destId="{76455AC5-9EA7-4D76-AD28-8459CB8C3637}" srcOrd="1" destOrd="0" presId="urn:microsoft.com/office/officeart/2008/layout/LinedList"/>
    <dgm:cxn modelId="{AB42F03D-C221-4DAE-B53B-C6570FA4FF5E}" type="presParOf" srcId="{133E7D07-99DF-41C3-B0BD-EC0883E74030}" destId="{AB407AB6-4007-48D7-AEA8-EC928C2447F3}" srcOrd="2" destOrd="0" presId="urn:microsoft.com/office/officeart/2008/layout/LinedList"/>
    <dgm:cxn modelId="{F97BE9B2-D6A8-4B8E-A031-C5E7CCF07194}" type="presParOf" srcId="{AB407AB6-4007-48D7-AEA8-EC928C2447F3}" destId="{310E9B35-DEB9-40F0-9D40-799638994DE2}" srcOrd="0" destOrd="0" presId="urn:microsoft.com/office/officeart/2008/layout/LinedList"/>
    <dgm:cxn modelId="{A6D0838A-6C87-43A3-815F-B8438DE5FE82}" type="presParOf" srcId="{AB407AB6-4007-48D7-AEA8-EC928C2447F3}" destId="{3113112F-2123-42B2-A4D4-726919266115}" srcOrd="1" destOrd="0" presId="urn:microsoft.com/office/officeart/2008/layout/LinedList"/>
    <dgm:cxn modelId="{A5F2A912-A70F-442F-8F6E-C0BACF94FEFC}" type="presParOf" srcId="{AB407AB6-4007-48D7-AEA8-EC928C2447F3}" destId="{E0EFAEB8-C02A-4928-A08C-BD17B3F134BE}" srcOrd="2" destOrd="0" presId="urn:microsoft.com/office/officeart/2008/layout/LinedList"/>
    <dgm:cxn modelId="{D602CE22-2806-482C-B3E6-5C567FBF8C2E}" type="presParOf" srcId="{133E7D07-99DF-41C3-B0BD-EC0883E74030}" destId="{B44BF6AC-F629-4B18-BCEB-BA81B63DE2E7}" srcOrd="3" destOrd="0" presId="urn:microsoft.com/office/officeart/2008/layout/LinedList"/>
    <dgm:cxn modelId="{919F81F6-F4A4-4E74-9487-5A649984AC8D}" type="presParOf" srcId="{133E7D07-99DF-41C3-B0BD-EC0883E74030}" destId="{860ABF91-8B3C-449B-913A-D2A40ABC4704}" srcOrd="4" destOrd="0" presId="urn:microsoft.com/office/officeart/2008/layout/LinedList"/>
    <dgm:cxn modelId="{F1D0FF3F-0B52-4D3C-94F0-AB080060D4E8}" type="presParOf" srcId="{860ABF91-8B3C-449B-913A-D2A40ABC4704}" destId="{8225C8CF-8217-47B2-AD7D-6BAD5DCDF2D6}" srcOrd="0" destOrd="0" presId="urn:microsoft.com/office/officeart/2008/layout/LinedList"/>
    <dgm:cxn modelId="{F245BB7C-EFAC-426F-BD4D-9E4F4653BF8C}" type="presParOf" srcId="{860ABF91-8B3C-449B-913A-D2A40ABC4704}" destId="{D1CF80E7-1CC6-4557-87BF-F2D0B11EBDCD}" srcOrd="1" destOrd="0" presId="urn:microsoft.com/office/officeart/2008/layout/LinedList"/>
    <dgm:cxn modelId="{F87DD9B4-F31B-446D-BB12-D1E32752E080}" type="presParOf" srcId="{860ABF91-8B3C-449B-913A-D2A40ABC4704}" destId="{D865D226-012D-4DDB-A085-1661848751AD}" srcOrd="2" destOrd="0" presId="urn:microsoft.com/office/officeart/2008/layout/LinedList"/>
    <dgm:cxn modelId="{ABD8F095-8A67-4032-8C28-5B8AF418A782}" type="presParOf" srcId="{A7A8A503-4060-4D53-8FB5-ED922B227909}" destId="{1B784902-98C9-4D7C-9AF5-85C0C8763E21}" srcOrd="5" destOrd="0" presId="urn:microsoft.com/office/officeart/2008/layout/LinedList"/>
    <dgm:cxn modelId="{EBB8B873-BC05-4EA3-8F4D-B0657B95FA6D}" type="presParOf" srcId="{A7A8A503-4060-4D53-8FB5-ED922B227909}" destId="{ED5BFCE5-2955-4C00-9368-CD940BD8CE77}" srcOrd="6" destOrd="0" presId="urn:microsoft.com/office/officeart/2008/layout/LinedList"/>
    <dgm:cxn modelId="{2A4F02AA-835C-43F2-830D-67CF76E96570}" type="presParOf" srcId="{285A493C-B18C-4DA9-9C0B-F0225641A2A2}" destId="{D13E766E-9CBC-4256-9595-4D22BDC7220C}" srcOrd="2" destOrd="0" presId="urn:microsoft.com/office/officeart/2008/layout/LinedList"/>
    <dgm:cxn modelId="{B6038E8A-BDAA-4C37-B663-6EF4DC06A9B8}" type="presParOf" srcId="{285A493C-B18C-4DA9-9C0B-F0225641A2A2}" destId="{F716B5AA-C3E5-48CD-8B60-13F1E7D46C27}" srcOrd="3" destOrd="0" presId="urn:microsoft.com/office/officeart/2008/layout/LinedList"/>
    <dgm:cxn modelId="{BB753069-8DC6-48C2-8BD9-04C0DE46647F}" type="presParOf" srcId="{F716B5AA-C3E5-48CD-8B60-13F1E7D46C27}" destId="{30E93461-8EEB-4A93-A813-EA7BAEF93C3E}" srcOrd="0" destOrd="0" presId="urn:microsoft.com/office/officeart/2008/layout/LinedList"/>
    <dgm:cxn modelId="{1114203F-2407-467C-8A97-C1DE01C86DFA}" type="presParOf" srcId="{F716B5AA-C3E5-48CD-8B60-13F1E7D46C27}" destId="{7E1AAE47-C49F-4763-B4AE-F7FDB22E74EC}" srcOrd="1" destOrd="0" presId="urn:microsoft.com/office/officeart/2008/layout/LinedList"/>
    <dgm:cxn modelId="{FCC4509B-5427-4D5A-B4B8-4D952F16EAE1}" type="presParOf" srcId="{7E1AAE47-C49F-4763-B4AE-F7FDB22E74EC}" destId="{A35DBA20-B6B3-4B4A-92BB-F7115C463767}" srcOrd="0" destOrd="0" presId="urn:microsoft.com/office/officeart/2008/layout/LinedList"/>
    <dgm:cxn modelId="{73C6068A-9250-4AAA-8B6E-EF5B58A097DA}" type="presParOf" srcId="{7E1AAE47-C49F-4763-B4AE-F7FDB22E74EC}" destId="{C5B0D2C4-550C-4FF9-8070-7A7368DE0225}" srcOrd="1" destOrd="0" presId="urn:microsoft.com/office/officeart/2008/layout/LinedList"/>
    <dgm:cxn modelId="{1DFFB487-F497-43E9-98F6-E26418578A25}" type="presParOf" srcId="{C5B0D2C4-550C-4FF9-8070-7A7368DE0225}" destId="{AA7E55CF-0075-4CC0-B913-FA3606470209}" srcOrd="0" destOrd="0" presId="urn:microsoft.com/office/officeart/2008/layout/LinedList"/>
    <dgm:cxn modelId="{ABC6C084-D95C-4628-A342-59A13A53F6AE}" type="presParOf" srcId="{C5B0D2C4-550C-4FF9-8070-7A7368DE0225}" destId="{E7498DD3-5DDB-4438-A570-6BD3FF55AE5D}" srcOrd="1" destOrd="0" presId="urn:microsoft.com/office/officeart/2008/layout/LinedList"/>
    <dgm:cxn modelId="{2260D343-BDF9-4D39-B9BC-C1D2260A6592}" type="presParOf" srcId="{C5B0D2C4-550C-4FF9-8070-7A7368DE0225}" destId="{6BF110EC-0B4F-4E7E-8116-E8BAC968B214}" srcOrd="2" destOrd="0" presId="urn:microsoft.com/office/officeart/2008/layout/LinedList"/>
    <dgm:cxn modelId="{E5BEDBFB-6D5F-4C65-B9B5-B75E5FD2701B}" type="presParOf" srcId="{7E1AAE47-C49F-4763-B4AE-F7FDB22E74EC}" destId="{CA697257-8A9A-4CD3-8D94-BFE54FC54557}" srcOrd="2" destOrd="0" presId="urn:microsoft.com/office/officeart/2008/layout/LinedList"/>
    <dgm:cxn modelId="{16328A6C-844B-4DA7-AB1D-95913A226F52}" type="presParOf" srcId="{7E1AAE47-C49F-4763-B4AE-F7FDB22E74EC}" destId="{4D245A9A-105F-4CDB-8DC6-95DF6FB63FEB}" srcOrd="3" destOrd="0" presId="urn:microsoft.com/office/officeart/2008/layout/LinedList"/>
    <dgm:cxn modelId="{4F1D9973-65BF-44A8-8673-3CD900A0E0A5}" type="presParOf" srcId="{7E1AAE47-C49F-4763-B4AE-F7FDB22E74EC}" destId="{A443B2C6-7A54-4D31-8E65-D9428BB5F7C9}" srcOrd="4" destOrd="0" presId="urn:microsoft.com/office/officeart/2008/layout/LinedList"/>
    <dgm:cxn modelId="{B8195F7A-2344-40C8-8E9B-5411E335B444}" type="presParOf" srcId="{A443B2C6-7A54-4D31-8E65-D9428BB5F7C9}" destId="{949B48A1-99E8-44CE-B45A-92827B5CD1F7}" srcOrd="0" destOrd="0" presId="urn:microsoft.com/office/officeart/2008/layout/LinedList"/>
    <dgm:cxn modelId="{4D8FCDF9-69DB-429A-8324-807328151E95}" type="presParOf" srcId="{A443B2C6-7A54-4D31-8E65-D9428BB5F7C9}" destId="{29AAB160-21E5-431D-893F-884CB3E26F1E}" srcOrd="1" destOrd="0" presId="urn:microsoft.com/office/officeart/2008/layout/LinedList"/>
    <dgm:cxn modelId="{55AA21CA-2EE1-47B9-8B2A-A2ABC383F7A4}" type="presParOf" srcId="{A443B2C6-7A54-4D31-8E65-D9428BB5F7C9}" destId="{716DE08F-67A9-46E6-92F1-31CCC04B0150}" srcOrd="2" destOrd="0" presId="urn:microsoft.com/office/officeart/2008/layout/LinedList"/>
    <dgm:cxn modelId="{A1CBED6A-81D6-41FE-AF41-C4EACE32F9B7}" type="presParOf" srcId="{7E1AAE47-C49F-4763-B4AE-F7FDB22E74EC}" destId="{B1CACB8B-AA68-4307-8C44-8F2F6D986727}" srcOrd="5" destOrd="0" presId="urn:microsoft.com/office/officeart/2008/layout/LinedList"/>
    <dgm:cxn modelId="{E376B9B0-20C7-4CD9-9B1D-B05240C0DB11}" type="presParOf" srcId="{7E1AAE47-C49F-4763-B4AE-F7FDB22E74EC}" destId="{C1562CB0-41EC-405C-A62B-DF6FACEE099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A6CDAC9-D42B-4D1B-A1F2-735F91C4198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</dgm:pt>
    <dgm:pt modelId="{0EB61CF0-3BDD-4142-A047-0CCD3EA50C1A}">
      <dgm:prSet phldrT="[文本]"/>
      <dgm:spPr/>
      <dgm:t>
        <a:bodyPr/>
        <a:lstStyle/>
        <a:p>
          <a:r>
            <a:rPr lang="en-US" altLang="zh-CN" dirty="0" smtClean="0"/>
            <a:t>Action</a:t>
          </a:r>
          <a:endParaRPr lang="zh-CN" altLang="en-US" dirty="0"/>
        </a:p>
      </dgm:t>
    </dgm:pt>
    <dgm:pt modelId="{8AE8C85C-86A8-4209-AC27-99E285E58EA2}" type="parTrans" cxnId="{4A8832CF-9411-49C3-A867-1CCD560A71BB}">
      <dgm:prSet/>
      <dgm:spPr/>
      <dgm:t>
        <a:bodyPr/>
        <a:lstStyle/>
        <a:p>
          <a:endParaRPr lang="zh-CN" altLang="en-US"/>
        </a:p>
      </dgm:t>
    </dgm:pt>
    <dgm:pt modelId="{86EA0B75-F02F-4D9D-B2FA-7510526C73A2}" type="sibTrans" cxnId="{4A8832CF-9411-49C3-A867-1CCD560A71BB}">
      <dgm:prSet/>
      <dgm:spPr/>
      <dgm:t>
        <a:bodyPr/>
        <a:lstStyle/>
        <a:p>
          <a:endParaRPr lang="zh-CN" altLang="en-US"/>
        </a:p>
      </dgm:t>
    </dgm:pt>
    <dgm:pt modelId="{7B5C16D0-F471-44CD-B122-BD3B19375CAA}">
      <dgm:prSet phldrT="[文本]"/>
      <dgm:spPr/>
      <dgm:t>
        <a:bodyPr/>
        <a:lstStyle/>
        <a:p>
          <a:r>
            <a:rPr lang="en-US" altLang="zh-CN" dirty="0" smtClean="0"/>
            <a:t>Service</a:t>
          </a:r>
          <a:endParaRPr lang="zh-CN" altLang="en-US" dirty="0"/>
        </a:p>
      </dgm:t>
    </dgm:pt>
    <dgm:pt modelId="{F8B86742-93AB-412A-9399-332095D9C721}" type="parTrans" cxnId="{FA49C42E-946A-4133-ACEE-7031394CD2A1}">
      <dgm:prSet/>
      <dgm:spPr/>
      <dgm:t>
        <a:bodyPr/>
        <a:lstStyle/>
        <a:p>
          <a:endParaRPr lang="zh-CN" altLang="en-US"/>
        </a:p>
      </dgm:t>
    </dgm:pt>
    <dgm:pt modelId="{9BC18665-AA87-4DDD-83FE-2D885B268833}" type="sibTrans" cxnId="{FA49C42E-946A-4133-ACEE-7031394CD2A1}">
      <dgm:prSet/>
      <dgm:spPr/>
      <dgm:t>
        <a:bodyPr/>
        <a:lstStyle/>
        <a:p>
          <a:endParaRPr lang="zh-CN" altLang="en-US"/>
        </a:p>
      </dgm:t>
    </dgm:pt>
    <dgm:pt modelId="{DCAA85AC-E126-4ADC-AA02-872C1B3D106B}">
      <dgm:prSet phldrT="[文本]"/>
      <dgm:spPr/>
      <dgm:t>
        <a:bodyPr/>
        <a:lstStyle/>
        <a:p>
          <a:r>
            <a:rPr lang="en-US" altLang="zh-CN" dirty="0" smtClean="0"/>
            <a:t>DAO</a:t>
          </a:r>
          <a:endParaRPr lang="zh-CN" altLang="en-US" dirty="0"/>
        </a:p>
      </dgm:t>
    </dgm:pt>
    <dgm:pt modelId="{7D60FEA1-40E1-464C-80B4-9504EE7D365E}" type="parTrans" cxnId="{8542C8B0-C0A0-4B50-8B84-046EC69BAEA8}">
      <dgm:prSet/>
      <dgm:spPr/>
      <dgm:t>
        <a:bodyPr/>
        <a:lstStyle/>
        <a:p>
          <a:endParaRPr lang="zh-CN" altLang="en-US"/>
        </a:p>
      </dgm:t>
    </dgm:pt>
    <dgm:pt modelId="{C4133EF8-2045-4192-B2D8-4E9F9A93E2C6}" type="sibTrans" cxnId="{8542C8B0-C0A0-4B50-8B84-046EC69BAEA8}">
      <dgm:prSet/>
      <dgm:spPr/>
      <dgm:t>
        <a:bodyPr/>
        <a:lstStyle/>
        <a:p>
          <a:endParaRPr lang="zh-CN" altLang="en-US"/>
        </a:p>
      </dgm:t>
    </dgm:pt>
    <dgm:pt modelId="{AF989741-DA13-4245-B1E8-29A712460710}">
      <dgm:prSet phldrT="[文本]"/>
      <dgm:spPr/>
      <dgm:t>
        <a:bodyPr/>
        <a:lstStyle/>
        <a:p>
          <a:r>
            <a:rPr lang="en-US" altLang="zh-CN" dirty="0" err="1" smtClean="0"/>
            <a:t>PaperController</a:t>
          </a:r>
          <a:endParaRPr lang="zh-CN" altLang="en-US" dirty="0"/>
        </a:p>
      </dgm:t>
    </dgm:pt>
    <dgm:pt modelId="{54A15E09-D07B-4399-81BC-F259C1D226FE}" type="parTrans" cxnId="{14C2100D-9754-4C34-A235-CFF0D9B8A465}">
      <dgm:prSet/>
      <dgm:spPr/>
      <dgm:t>
        <a:bodyPr/>
        <a:lstStyle/>
        <a:p>
          <a:endParaRPr lang="zh-CN" altLang="en-US"/>
        </a:p>
      </dgm:t>
    </dgm:pt>
    <dgm:pt modelId="{30227CF2-D05F-48EC-8E4D-95095091C352}" type="sibTrans" cxnId="{14C2100D-9754-4C34-A235-CFF0D9B8A465}">
      <dgm:prSet/>
      <dgm:spPr/>
      <dgm:t>
        <a:bodyPr/>
        <a:lstStyle/>
        <a:p>
          <a:endParaRPr lang="zh-CN" altLang="en-US"/>
        </a:p>
      </dgm:t>
    </dgm:pt>
    <dgm:pt modelId="{3123DBA3-B637-44DB-992B-E5A36D1574E3}">
      <dgm:prSet phldrT="[文本]"/>
      <dgm:spPr/>
      <dgm:t>
        <a:bodyPr/>
        <a:lstStyle/>
        <a:p>
          <a:r>
            <a:rPr lang="en-US" altLang="zh-CN" dirty="0" smtClean="0"/>
            <a:t>Entity</a:t>
          </a:r>
          <a:endParaRPr lang="zh-CN" altLang="en-US" dirty="0"/>
        </a:p>
      </dgm:t>
    </dgm:pt>
    <dgm:pt modelId="{C6224FC3-D157-4A4B-9FC3-B734278B5B26}" type="parTrans" cxnId="{1F0DD208-A468-470C-9C01-ABA530378FC8}">
      <dgm:prSet/>
      <dgm:spPr/>
      <dgm:t>
        <a:bodyPr/>
        <a:lstStyle/>
        <a:p>
          <a:endParaRPr lang="zh-CN" altLang="en-US"/>
        </a:p>
      </dgm:t>
    </dgm:pt>
    <dgm:pt modelId="{DDC0D4F2-2A99-4501-A5CB-373F01ACE6B9}" type="sibTrans" cxnId="{1F0DD208-A468-470C-9C01-ABA530378FC8}">
      <dgm:prSet/>
      <dgm:spPr/>
      <dgm:t>
        <a:bodyPr/>
        <a:lstStyle/>
        <a:p>
          <a:endParaRPr lang="zh-CN" altLang="en-US"/>
        </a:p>
      </dgm:t>
    </dgm:pt>
    <dgm:pt modelId="{2AD59EC3-622E-4FD3-A61D-0D1F1B5388D8}">
      <dgm:prSet phldrT="[文本]"/>
      <dgm:spPr/>
      <dgm:t>
        <a:bodyPr/>
        <a:lstStyle/>
        <a:p>
          <a:r>
            <a:rPr lang="en-US" altLang="zh-CN" dirty="0" err="1" smtClean="0"/>
            <a:t>PaperService</a:t>
          </a:r>
          <a:endParaRPr lang="zh-CN" altLang="en-US" dirty="0"/>
        </a:p>
      </dgm:t>
    </dgm:pt>
    <dgm:pt modelId="{DD314E26-2000-49C2-99C4-A600BBEA8B58}" type="parTrans" cxnId="{E9F65848-9608-47BA-9FC7-C255B4265C0A}">
      <dgm:prSet/>
      <dgm:spPr/>
      <dgm:t>
        <a:bodyPr/>
        <a:lstStyle/>
        <a:p>
          <a:endParaRPr lang="zh-CN" altLang="en-US"/>
        </a:p>
      </dgm:t>
    </dgm:pt>
    <dgm:pt modelId="{69B49970-21BA-4D84-8958-0810C3212947}" type="sibTrans" cxnId="{E9F65848-9608-47BA-9FC7-C255B4265C0A}">
      <dgm:prSet/>
      <dgm:spPr/>
      <dgm:t>
        <a:bodyPr/>
        <a:lstStyle/>
        <a:p>
          <a:endParaRPr lang="zh-CN" altLang="en-US"/>
        </a:p>
      </dgm:t>
    </dgm:pt>
    <dgm:pt modelId="{10273CE3-8FB1-4568-9AA2-623997898D19}">
      <dgm:prSet phldrT="[文本]"/>
      <dgm:spPr/>
      <dgm:t>
        <a:bodyPr/>
        <a:lstStyle/>
        <a:p>
          <a:r>
            <a:rPr lang="en-US" altLang="zh-CN" dirty="0" err="1" smtClean="0"/>
            <a:t>PaperService</a:t>
          </a:r>
          <a:endParaRPr lang="zh-CN" altLang="en-US" dirty="0"/>
        </a:p>
      </dgm:t>
    </dgm:pt>
    <dgm:pt modelId="{DB622E38-2D3D-4781-84C2-F4669068B442}" type="parTrans" cxnId="{ACED81F1-4382-478E-B11F-CDFB4D1B7E56}">
      <dgm:prSet/>
      <dgm:spPr/>
      <dgm:t>
        <a:bodyPr/>
        <a:lstStyle/>
        <a:p>
          <a:endParaRPr lang="zh-CN" altLang="en-US"/>
        </a:p>
      </dgm:t>
    </dgm:pt>
    <dgm:pt modelId="{7C722137-D54D-4346-91AC-5CA970AA1108}" type="sibTrans" cxnId="{ACED81F1-4382-478E-B11F-CDFB4D1B7E56}">
      <dgm:prSet/>
      <dgm:spPr/>
      <dgm:t>
        <a:bodyPr/>
        <a:lstStyle/>
        <a:p>
          <a:endParaRPr lang="zh-CN" altLang="en-US"/>
        </a:p>
      </dgm:t>
    </dgm:pt>
    <dgm:pt modelId="{00D1D0CA-3A60-436F-AE78-ADE3ADE62A00}">
      <dgm:prSet phldrT="[文本]"/>
      <dgm:spPr/>
      <dgm:t>
        <a:bodyPr/>
        <a:lstStyle/>
        <a:p>
          <a:r>
            <a:rPr lang="en-US" altLang="zh-CN" dirty="0" err="1" smtClean="0"/>
            <a:t>PaperDAO</a:t>
          </a:r>
          <a:endParaRPr lang="zh-CN" altLang="en-US" dirty="0"/>
        </a:p>
      </dgm:t>
    </dgm:pt>
    <dgm:pt modelId="{A3CDFA50-6B52-4DCC-8CC6-7B2C75600511}" type="parTrans" cxnId="{1DF1AB49-EDD5-4B1E-966A-C8C4306AA05D}">
      <dgm:prSet/>
      <dgm:spPr/>
      <dgm:t>
        <a:bodyPr/>
        <a:lstStyle/>
        <a:p>
          <a:endParaRPr lang="zh-CN" altLang="en-US"/>
        </a:p>
      </dgm:t>
    </dgm:pt>
    <dgm:pt modelId="{E5E94962-CC94-4CDB-ACD1-26A3BB6BA691}" type="sibTrans" cxnId="{1DF1AB49-EDD5-4B1E-966A-C8C4306AA05D}">
      <dgm:prSet/>
      <dgm:spPr/>
      <dgm:t>
        <a:bodyPr/>
        <a:lstStyle/>
        <a:p>
          <a:endParaRPr lang="zh-CN" altLang="en-US"/>
        </a:p>
      </dgm:t>
    </dgm:pt>
    <dgm:pt modelId="{4D6CA943-879B-4D42-B951-ECADD0CBE467}" type="pres">
      <dgm:prSet presAssocID="{5A6CDAC9-D42B-4D1B-A1F2-735F91C41986}" presName="Name0" presStyleCnt="0">
        <dgm:presLayoutVars>
          <dgm:dir/>
          <dgm:animLvl val="lvl"/>
          <dgm:resizeHandles val="exact"/>
        </dgm:presLayoutVars>
      </dgm:prSet>
      <dgm:spPr/>
    </dgm:pt>
    <dgm:pt modelId="{BF182565-7124-475F-87EC-12F7B45CEED7}" type="pres">
      <dgm:prSet presAssocID="{0EB61CF0-3BDD-4142-A047-0CCD3EA50C1A}" presName="linNode" presStyleCnt="0"/>
      <dgm:spPr/>
    </dgm:pt>
    <dgm:pt modelId="{CFE4A901-69CF-4996-A58E-371F3F10ECDB}" type="pres">
      <dgm:prSet presAssocID="{0EB61CF0-3BDD-4142-A047-0CCD3EA50C1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17A9D9-27D9-4CDB-9FE3-9D7E5FF72E1C}" type="pres">
      <dgm:prSet presAssocID="{0EB61CF0-3BDD-4142-A047-0CCD3EA50C1A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8109C6-766F-4921-98BE-10321958841D}" type="pres">
      <dgm:prSet presAssocID="{86EA0B75-F02F-4D9D-B2FA-7510526C73A2}" presName="sp" presStyleCnt="0"/>
      <dgm:spPr/>
    </dgm:pt>
    <dgm:pt modelId="{C0C280C3-C908-4CF4-87C9-4E75DF2D9A25}" type="pres">
      <dgm:prSet presAssocID="{7B5C16D0-F471-44CD-B122-BD3B19375CAA}" presName="linNode" presStyleCnt="0"/>
      <dgm:spPr/>
    </dgm:pt>
    <dgm:pt modelId="{A4E2791C-5498-47A4-91D7-351120569354}" type="pres">
      <dgm:prSet presAssocID="{7B5C16D0-F471-44CD-B122-BD3B19375CA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E788FB-3819-4AF1-88DD-0BB4C3F9A47B}" type="pres">
      <dgm:prSet presAssocID="{7B5C16D0-F471-44CD-B122-BD3B19375CA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CFEABF-2267-47DE-9A25-BB1A07558A8E}" type="pres">
      <dgm:prSet presAssocID="{9BC18665-AA87-4DDD-83FE-2D885B268833}" presName="sp" presStyleCnt="0"/>
      <dgm:spPr/>
    </dgm:pt>
    <dgm:pt modelId="{0E29CD83-4F49-469A-82FB-7A9547D9DC6D}" type="pres">
      <dgm:prSet presAssocID="{3123DBA3-B637-44DB-992B-E5A36D1574E3}" presName="linNode" presStyleCnt="0"/>
      <dgm:spPr/>
    </dgm:pt>
    <dgm:pt modelId="{E9870722-5F0F-4C79-AC47-A00812344B0C}" type="pres">
      <dgm:prSet presAssocID="{3123DBA3-B637-44DB-992B-E5A36D1574E3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760CBD-1235-4275-B609-065FA407A1F0}" type="pres">
      <dgm:prSet presAssocID="{3123DBA3-B637-44DB-992B-E5A36D1574E3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00D74D-8F48-48BB-BFDB-70C07FEB40BB}" type="pres">
      <dgm:prSet presAssocID="{DDC0D4F2-2A99-4501-A5CB-373F01ACE6B9}" presName="sp" presStyleCnt="0"/>
      <dgm:spPr/>
    </dgm:pt>
    <dgm:pt modelId="{370B9A61-9121-467F-BBC3-94751986D9EB}" type="pres">
      <dgm:prSet presAssocID="{DCAA85AC-E126-4ADC-AA02-872C1B3D106B}" presName="linNode" presStyleCnt="0"/>
      <dgm:spPr/>
    </dgm:pt>
    <dgm:pt modelId="{37D907C2-CD41-44D6-A063-FB5959CBA2B8}" type="pres">
      <dgm:prSet presAssocID="{DCAA85AC-E126-4ADC-AA02-872C1B3D106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9D0613-FC4F-47A6-A08E-539E0853F0A6}" type="pres">
      <dgm:prSet presAssocID="{DCAA85AC-E126-4ADC-AA02-872C1B3D106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F65848-9608-47BA-9FC7-C255B4265C0A}" srcId="{7B5C16D0-F471-44CD-B122-BD3B19375CAA}" destId="{2AD59EC3-622E-4FD3-A61D-0D1F1B5388D8}" srcOrd="0" destOrd="0" parTransId="{DD314E26-2000-49C2-99C4-A600BBEA8B58}" sibTransId="{69B49970-21BA-4D84-8958-0810C3212947}"/>
    <dgm:cxn modelId="{8542C8B0-C0A0-4B50-8B84-046EC69BAEA8}" srcId="{5A6CDAC9-D42B-4D1B-A1F2-735F91C41986}" destId="{DCAA85AC-E126-4ADC-AA02-872C1B3D106B}" srcOrd="3" destOrd="0" parTransId="{7D60FEA1-40E1-464C-80B4-9504EE7D365E}" sibTransId="{C4133EF8-2045-4192-B2D8-4E9F9A93E2C6}"/>
    <dgm:cxn modelId="{AA4E4EB5-B105-4612-84A3-4FB0769E7BB9}" type="presOf" srcId="{2AD59EC3-622E-4FD3-A61D-0D1F1B5388D8}" destId="{BBE788FB-3819-4AF1-88DD-0BB4C3F9A47B}" srcOrd="0" destOrd="0" presId="urn:microsoft.com/office/officeart/2005/8/layout/vList5"/>
    <dgm:cxn modelId="{FA49C42E-946A-4133-ACEE-7031394CD2A1}" srcId="{5A6CDAC9-D42B-4D1B-A1F2-735F91C41986}" destId="{7B5C16D0-F471-44CD-B122-BD3B19375CAA}" srcOrd="1" destOrd="0" parTransId="{F8B86742-93AB-412A-9399-332095D9C721}" sibTransId="{9BC18665-AA87-4DDD-83FE-2D885B268833}"/>
    <dgm:cxn modelId="{7A018D14-A28F-4EC2-81DA-C91080695FD1}" type="presOf" srcId="{3123DBA3-B637-44DB-992B-E5A36D1574E3}" destId="{E9870722-5F0F-4C79-AC47-A00812344B0C}" srcOrd="0" destOrd="0" presId="urn:microsoft.com/office/officeart/2005/8/layout/vList5"/>
    <dgm:cxn modelId="{2A35DEC2-A161-48A7-96D8-34E2F05B610A}" type="presOf" srcId="{0EB61CF0-3BDD-4142-A047-0CCD3EA50C1A}" destId="{CFE4A901-69CF-4996-A58E-371F3F10ECDB}" srcOrd="0" destOrd="0" presId="urn:microsoft.com/office/officeart/2005/8/layout/vList5"/>
    <dgm:cxn modelId="{41DD7BF0-3FC9-48D6-B5E3-395E18B83222}" type="presOf" srcId="{10273CE3-8FB1-4568-9AA2-623997898D19}" destId="{2F760CBD-1235-4275-B609-065FA407A1F0}" srcOrd="0" destOrd="0" presId="urn:microsoft.com/office/officeart/2005/8/layout/vList5"/>
    <dgm:cxn modelId="{AE6BD5F3-9AFB-4ED7-AB9F-D5E2A1532579}" type="presOf" srcId="{DCAA85AC-E126-4ADC-AA02-872C1B3D106B}" destId="{37D907C2-CD41-44D6-A063-FB5959CBA2B8}" srcOrd="0" destOrd="0" presId="urn:microsoft.com/office/officeart/2005/8/layout/vList5"/>
    <dgm:cxn modelId="{01D21EBD-CB3C-485C-BF60-A27C89DF721F}" type="presOf" srcId="{5A6CDAC9-D42B-4D1B-A1F2-735F91C41986}" destId="{4D6CA943-879B-4D42-B951-ECADD0CBE467}" srcOrd="0" destOrd="0" presId="urn:microsoft.com/office/officeart/2005/8/layout/vList5"/>
    <dgm:cxn modelId="{4A8832CF-9411-49C3-A867-1CCD560A71BB}" srcId="{5A6CDAC9-D42B-4D1B-A1F2-735F91C41986}" destId="{0EB61CF0-3BDD-4142-A047-0CCD3EA50C1A}" srcOrd="0" destOrd="0" parTransId="{8AE8C85C-86A8-4209-AC27-99E285E58EA2}" sibTransId="{86EA0B75-F02F-4D9D-B2FA-7510526C73A2}"/>
    <dgm:cxn modelId="{CE014077-8C7B-4BBB-8503-DB0B8F8F090B}" type="presOf" srcId="{7B5C16D0-F471-44CD-B122-BD3B19375CAA}" destId="{A4E2791C-5498-47A4-91D7-351120569354}" srcOrd="0" destOrd="0" presId="urn:microsoft.com/office/officeart/2005/8/layout/vList5"/>
    <dgm:cxn modelId="{AFF96D84-6AEE-4198-B8E0-D77B92B2B127}" type="presOf" srcId="{AF989741-DA13-4245-B1E8-29A712460710}" destId="{F917A9D9-27D9-4CDB-9FE3-9D7E5FF72E1C}" srcOrd="0" destOrd="0" presId="urn:microsoft.com/office/officeart/2005/8/layout/vList5"/>
    <dgm:cxn modelId="{ACED81F1-4382-478E-B11F-CDFB4D1B7E56}" srcId="{3123DBA3-B637-44DB-992B-E5A36D1574E3}" destId="{10273CE3-8FB1-4568-9AA2-623997898D19}" srcOrd="0" destOrd="0" parTransId="{DB622E38-2D3D-4781-84C2-F4669068B442}" sibTransId="{7C722137-D54D-4346-91AC-5CA970AA1108}"/>
    <dgm:cxn modelId="{1DF1AB49-EDD5-4B1E-966A-C8C4306AA05D}" srcId="{DCAA85AC-E126-4ADC-AA02-872C1B3D106B}" destId="{00D1D0CA-3A60-436F-AE78-ADE3ADE62A00}" srcOrd="0" destOrd="0" parTransId="{A3CDFA50-6B52-4DCC-8CC6-7B2C75600511}" sibTransId="{E5E94962-CC94-4CDB-ACD1-26A3BB6BA691}"/>
    <dgm:cxn modelId="{1F0DD208-A468-470C-9C01-ABA530378FC8}" srcId="{5A6CDAC9-D42B-4D1B-A1F2-735F91C41986}" destId="{3123DBA3-B637-44DB-992B-E5A36D1574E3}" srcOrd="2" destOrd="0" parTransId="{C6224FC3-D157-4A4B-9FC3-B734278B5B26}" sibTransId="{DDC0D4F2-2A99-4501-A5CB-373F01ACE6B9}"/>
    <dgm:cxn modelId="{14C2100D-9754-4C34-A235-CFF0D9B8A465}" srcId="{0EB61CF0-3BDD-4142-A047-0CCD3EA50C1A}" destId="{AF989741-DA13-4245-B1E8-29A712460710}" srcOrd="0" destOrd="0" parTransId="{54A15E09-D07B-4399-81BC-F259C1D226FE}" sibTransId="{30227CF2-D05F-48EC-8E4D-95095091C352}"/>
    <dgm:cxn modelId="{1CC681F8-D9BA-4895-9D72-C0209931F6A4}" type="presOf" srcId="{00D1D0CA-3A60-436F-AE78-ADE3ADE62A00}" destId="{C19D0613-FC4F-47A6-A08E-539E0853F0A6}" srcOrd="0" destOrd="0" presId="urn:microsoft.com/office/officeart/2005/8/layout/vList5"/>
    <dgm:cxn modelId="{02143D83-F410-4586-A76F-C91C7E40ABF7}" type="presParOf" srcId="{4D6CA943-879B-4D42-B951-ECADD0CBE467}" destId="{BF182565-7124-475F-87EC-12F7B45CEED7}" srcOrd="0" destOrd="0" presId="urn:microsoft.com/office/officeart/2005/8/layout/vList5"/>
    <dgm:cxn modelId="{86DBEE13-6FC4-4D99-BC1F-11B9C7DCEA73}" type="presParOf" srcId="{BF182565-7124-475F-87EC-12F7B45CEED7}" destId="{CFE4A901-69CF-4996-A58E-371F3F10ECDB}" srcOrd="0" destOrd="0" presId="urn:microsoft.com/office/officeart/2005/8/layout/vList5"/>
    <dgm:cxn modelId="{778D6DE3-DAB3-40FB-BC81-F4F720A13D5D}" type="presParOf" srcId="{BF182565-7124-475F-87EC-12F7B45CEED7}" destId="{F917A9D9-27D9-4CDB-9FE3-9D7E5FF72E1C}" srcOrd="1" destOrd="0" presId="urn:microsoft.com/office/officeart/2005/8/layout/vList5"/>
    <dgm:cxn modelId="{598C046B-323A-47BF-B234-33C3802FE939}" type="presParOf" srcId="{4D6CA943-879B-4D42-B951-ECADD0CBE467}" destId="{328109C6-766F-4921-98BE-10321958841D}" srcOrd="1" destOrd="0" presId="urn:microsoft.com/office/officeart/2005/8/layout/vList5"/>
    <dgm:cxn modelId="{511D4817-5D46-4378-B3D9-D5C001E3F274}" type="presParOf" srcId="{4D6CA943-879B-4D42-B951-ECADD0CBE467}" destId="{C0C280C3-C908-4CF4-87C9-4E75DF2D9A25}" srcOrd="2" destOrd="0" presId="urn:microsoft.com/office/officeart/2005/8/layout/vList5"/>
    <dgm:cxn modelId="{1948F328-7CAC-42BF-94AA-BA6270464E85}" type="presParOf" srcId="{C0C280C3-C908-4CF4-87C9-4E75DF2D9A25}" destId="{A4E2791C-5498-47A4-91D7-351120569354}" srcOrd="0" destOrd="0" presId="urn:microsoft.com/office/officeart/2005/8/layout/vList5"/>
    <dgm:cxn modelId="{8CF35810-24AC-4FCB-8D61-8F0F8C29C6BA}" type="presParOf" srcId="{C0C280C3-C908-4CF4-87C9-4E75DF2D9A25}" destId="{BBE788FB-3819-4AF1-88DD-0BB4C3F9A47B}" srcOrd="1" destOrd="0" presId="urn:microsoft.com/office/officeart/2005/8/layout/vList5"/>
    <dgm:cxn modelId="{26C6477E-0CB0-4A99-8593-E79B417876A1}" type="presParOf" srcId="{4D6CA943-879B-4D42-B951-ECADD0CBE467}" destId="{13CFEABF-2267-47DE-9A25-BB1A07558A8E}" srcOrd="3" destOrd="0" presId="urn:microsoft.com/office/officeart/2005/8/layout/vList5"/>
    <dgm:cxn modelId="{AB850515-3E2E-4B01-996E-34DC6600CE8A}" type="presParOf" srcId="{4D6CA943-879B-4D42-B951-ECADD0CBE467}" destId="{0E29CD83-4F49-469A-82FB-7A9547D9DC6D}" srcOrd="4" destOrd="0" presId="urn:microsoft.com/office/officeart/2005/8/layout/vList5"/>
    <dgm:cxn modelId="{8B1A6D18-39A0-49B2-9B87-38D3F2898B77}" type="presParOf" srcId="{0E29CD83-4F49-469A-82FB-7A9547D9DC6D}" destId="{E9870722-5F0F-4C79-AC47-A00812344B0C}" srcOrd="0" destOrd="0" presId="urn:microsoft.com/office/officeart/2005/8/layout/vList5"/>
    <dgm:cxn modelId="{FCF23275-5FD1-4F7F-A4E3-A64B9F302141}" type="presParOf" srcId="{0E29CD83-4F49-469A-82FB-7A9547D9DC6D}" destId="{2F760CBD-1235-4275-B609-065FA407A1F0}" srcOrd="1" destOrd="0" presId="urn:microsoft.com/office/officeart/2005/8/layout/vList5"/>
    <dgm:cxn modelId="{C4954A25-ED98-4D07-9E62-7D5229CACE01}" type="presParOf" srcId="{4D6CA943-879B-4D42-B951-ECADD0CBE467}" destId="{EB00D74D-8F48-48BB-BFDB-70C07FEB40BB}" srcOrd="5" destOrd="0" presId="urn:microsoft.com/office/officeart/2005/8/layout/vList5"/>
    <dgm:cxn modelId="{1F1410CF-B7AD-4BAA-9EFF-223C4123EF8B}" type="presParOf" srcId="{4D6CA943-879B-4D42-B951-ECADD0CBE467}" destId="{370B9A61-9121-467F-BBC3-94751986D9EB}" srcOrd="6" destOrd="0" presId="urn:microsoft.com/office/officeart/2005/8/layout/vList5"/>
    <dgm:cxn modelId="{E9DE5CBE-2CB0-4EEF-ABB7-8E58CB3918DC}" type="presParOf" srcId="{370B9A61-9121-467F-BBC3-94751986D9EB}" destId="{37D907C2-CD41-44D6-A063-FB5959CBA2B8}" srcOrd="0" destOrd="0" presId="urn:microsoft.com/office/officeart/2005/8/layout/vList5"/>
    <dgm:cxn modelId="{6B03F8BE-6349-44BC-A63B-7566B0257863}" type="presParOf" srcId="{370B9A61-9121-467F-BBC3-94751986D9EB}" destId="{C19D0613-FC4F-47A6-A08E-539E0853F0A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2077B56-13F8-48CD-9E19-DFA78BD16B87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1C625B-84FD-4C05-987C-1FCF5059866E}">
      <dgm:prSet phldrT="[文本]"/>
      <dgm:spPr/>
      <dgm:t>
        <a:bodyPr/>
        <a:lstStyle/>
        <a:p>
          <a:r>
            <a:rPr lang="zh-CN" altLang="en-US" dirty="0" smtClean="0"/>
            <a:t>手动组卷</a:t>
          </a:r>
          <a:endParaRPr lang="zh-CN" altLang="en-US" dirty="0"/>
        </a:p>
      </dgm:t>
    </dgm:pt>
    <dgm:pt modelId="{C090F885-D62F-4CD1-9106-CF3E0ECCB68B}" type="parTrans" cxnId="{C05F8714-D2EC-48F0-99CF-7E081743010E}">
      <dgm:prSet/>
      <dgm:spPr/>
      <dgm:t>
        <a:bodyPr/>
        <a:lstStyle/>
        <a:p>
          <a:endParaRPr lang="zh-CN" altLang="en-US"/>
        </a:p>
      </dgm:t>
    </dgm:pt>
    <dgm:pt modelId="{B2F0EA6B-235B-469B-BC45-A5662EFF2253}" type="sibTrans" cxnId="{C05F8714-D2EC-48F0-99CF-7E081743010E}">
      <dgm:prSet/>
      <dgm:spPr/>
      <dgm:t>
        <a:bodyPr/>
        <a:lstStyle/>
        <a:p>
          <a:endParaRPr lang="zh-CN" altLang="en-US"/>
        </a:p>
      </dgm:t>
    </dgm:pt>
    <dgm:pt modelId="{7516A008-9F83-4EB7-83B1-069476223C66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9725C2C1-3174-4F38-A014-F06D78126101}" type="parTrans" cxnId="{FBD07926-1BE6-4D56-82AE-53FEA0862F81}">
      <dgm:prSet/>
      <dgm:spPr/>
      <dgm:t>
        <a:bodyPr/>
        <a:lstStyle/>
        <a:p>
          <a:endParaRPr lang="zh-CN" altLang="en-US"/>
        </a:p>
      </dgm:t>
    </dgm:pt>
    <dgm:pt modelId="{3DDCB86B-2B39-4CCE-98A9-087A7110CE44}" type="sibTrans" cxnId="{FBD07926-1BE6-4D56-82AE-53FEA0862F81}">
      <dgm:prSet/>
      <dgm:spPr/>
      <dgm:t>
        <a:bodyPr/>
        <a:lstStyle/>
        <a:p>
          <a:endParaRPr lang="zh-CN" altLang="en-US"/>
        </a:p>
      </dgm:t>
    </dgm:pt>
    <dgm:pt modelId="{33E20CBA-B506-46EA-B3EA-94E79C77723E}">
      <dgm:prSet phldrT="[文本]"/>
      <dgm:spPr/>
      <dgm:t>
        <a:bodyPr/>
        <a:lstStyle/>
        <a:p>
          <a:r>
            <a:rPr lang="zh-CN" altLang="en-US" dirty="0" smtClean="0"/>
            <a:t>试卷分析</a:t>
          </a:r>
          <a:endParaRPr lang="zh-CN" altLang="en-US" dirty="0"/>
        </a:p>
      </dgm:t>
    </dgm:pt>
    <dgm:pt modelId="{8FF0B148-BFEB-4793-8CA4-1972B4E23A31}" type="parTrans" cxnId="{EA3985D0-942D-475F-8B47-8F6F3B1AEF87}">
      <dgm:prSet/>
      <dgm:spPr/>
      <dgm:t>
        <a:bodyPr/>
        <a:lstStyle/>
        <a:p>
          <a:endParaRPr lang="zh-CN" altLang="en-US"/>
        </a:p>
      </dgm:t>
    </dgm:pt>
    <dgm:pt modelId="{029346E0-DAF5-41E3-8A72-E538F8D811CD}" type="sibTrans" cxnId="{EA3985D0-942D-475F-8B47-8F6F3B1AEF87}">
      <dgm:prSet/>
      <dgm:spPr/>
      <dgm:t>
        <a:bodyPr/>
        <a:lstStyle/>
        <a:p>
          <a:endParaRPr lang="zh-CN" altLang="en-US"/>
        </a:p>
      </dgm:t>
    </dgm:pt>
    <dgm:pt modelId="{C9480D74-C0AE-415E-9B71-512624C87347}">
      <dgm:prSet phldrT="[文本]"/>
      <dgm:spPr/>
      <dgm:t>
        <a:bodyPr/>
        <a:lstStyle/>
        <a:p>
          <a:r>
            <a:rPr lang="zh-CN" altLang="en-US" dirty="0" smtClean="0"/>
            <a:t>试卷库管理</a:t>
          </a:r>
          <a:endParaRPr lang="zh-CN" altLang="en-US" dirty="0"/>
        </a:p>
      </dgm:t>
    </dgm:pt>
    <dgm:pt modelId="{1051DBF0-43A4-49AC-9BEE-7310A36C022B}" type="parTrans" cxnId="{1618EE15-31EE-4982-B63D-41E3E3D2EE02}">
      <dgm:prSet/>
      <dgm:spPr/>
      <dgm:t>
        <a:bodyPr/>
        <a:lstStyle/>
        <a:p>
          <a:endParaRPr lang="zh-CN" altLang="en-US"/>
        </a:p>
      </dgm:t>
    </dgm:pt>
    <dgm:pt modelId="{46D512DC-70BE-4D11-8E80-70D01E9222F3}" type="sibTrans" cxnId="{1618EE15-31EE-4982-B63D-41E3E3D2EE02}">
      <dgm:prSet/>
      <dgm:spPr/>
      <dgm:t>
        <a:bodyPr/>
        <a:lstStyle/>
        <a:p>
          <a:endParaRPr lang="zh-CN" altLang="en-US"/>
        </a:p>
      </dgm:t>
    </dgm:pt>
    <dgm:pt modelId="{24389E8E-6595-443F-8B36-5809985147BE}">
      <dgm:prSet phldrT="[文本]"/>
      <dgm:spPr/>
      <dgm:t>
        <a:bodyPr/>
        <a:lstStyle/>
        <a:p>
          <a:r>
            <a:rPr lang="zh-CN" altLang="en-US" dirty="0" smtClean="0"/>
            <a:t>自动组卷</a:t>
          </a:r>
          <a:endParaRPr lang="zh-CN" altLang="en-US" dirty="0"/>
        </a:p>
      </dgm:t>
    </dgm:pt>
    <dgm:pt modelId="{3B9D23FF-4077-4C11-828C-85FF870B6A8F}" type="parTrans" cxnId="{E10A52B3-9E1C-4BAA-B55E-37F6D6F58700}">
      <dgm:prSet/>
      <dgm:spPr/>
      <dgm:t>
        <a:bodyPr/>
        <a:lstStyle/>
        <a:p>
          <a:endParaRPr lang="zh-CN" altLang="en-US"/>
        </a:p>
      </dgm:t>
    </dgm:pt>
    <dgm:pt modelId="{E317BFD4-B54B-4517-8372-503E51C92D06}" type="sibTrans" cxnId="{E10A52B3-9E1C-4BAA-B55E-37F6D6F58700}">
      <dgm:prSet/>
      <dgm:spPr/>
      <dgm:t>
        <a:bodyPr/>
        <a:lstStyle/>
        <a:p>
          <a:endParaRPr lang="zh-CN" altLang="en-US"/>
        </a:p>
      </dgm:t>
    </dgm:pt>
    <dgm:pt modelId="{CE1BD9D6-329C-4AC6-9522-26172AFE49BB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C48D97FF-432B-4F6D-B254-A82F23B5C832}" type="parTrans" cxnId="{E74436B4-5996-4EC9-A42D-C82CDB61AFB2}">
      <dgm:prSet/>
      <dgm:spPr/>
      <dgm:t>
        <a:bodyPr/>
        <a:lstStyle/>
        <a:p>
          <a:endParaRPr lang="zh-CN" altLang="en-US"/>
        </a:p>
      </dgm:t>
    </dgm:pt>
    <dgm:pt modelId="{2B4686EC-76A6-4573-9CB5-2F258EDD616A}" type="sibTrans" cxnId="{E74436B4-5996-4EC9-A42D-C82CDB61AFB2}">
      <dgm:prSet/>
      <dgm:spPr/>
      <dgm:t>
        <a:bodyPr/>
        <a:lstStyle/>
        <a:p>
          <a:endParaRPr lang="zh-CN" altLang="en-US"/>
        </a:p>
      </dgm:t>
    </dgm:pt>
    <dgm:pt modelId="{232C8314-DC92-4770-BCA2-E253469074F2}">
      <dgm:prSet phldrT="[文本]"/>
      <dgm:spPr/>
      <dgm:t>
        <a:bodyPr/>
        <a:lstStyle/>
        <a:p>
          <a:r>
            <a:rPr lang="zh-CN" altLang="en-US" dirty="0" smtClean="0"/>
            <a:t>组卷</a:t>
          </a:r>
          <a:endParaRPr lang="zh-CN" altLang="en-US" dirty="0"/>
        </a:p>
      </dgm:t>
    </dgm:pt>
    <dgm:pt modelId="{5EB8BB3F-FA92-4432-BFF2-537BCA901CC4}" type="parTrans" cxnId="{1A4FB0F3-3FF3-4C03-9AAD-5AAE6234D340}">
      <dgm:prSet/>
      <dgm:spPr/>
      <dgm:t>
        <a:bodyPr/>
        <a:lstStyle/>
        <a:p>
          <a:endParaRPr lang="zh-CN" altLang="en-US"/>
        </a:p>
      </dgm:t>
    </dgm:pt>
    <dgm:pt modelId="{B3BC6E34-BF6B-4407-B287-AEF730AEAF18}" type="sibTrans" cxnId="{1A4FB0F3-3FF3-4C03-9AAD-5AAE6234D340}">
      <dgm:prSet/>
      <dgm:spPr/>
      <dgm:t>
        <a:bodyPr/>
        <a:lstStyle/>
        <a:p>
          <a:endParaRPr lang="zh-CN" altLang="en-US"/>
        </a:p>
      </dgm:t>
    </dgm:pt>
    <dgm:pt modelId="{F15670BF-6D6F-4A06-976C-CD3B00A49D5D}">
      <dgm:prSet phldrT="[文本]"/>
      <dgm:spPr/>
      <dgm:t>
        <a:bodyPr/>
        <a:lstStyle/>
        <a:p>
          <a:r>
            <a:rPr lang="zh-CN" altLang="en-US" dirty="0" smtClean="0"/>
            <a:t>试卷库操作</a:t>
          </a:r>
          <a:endParaRPr lang="zh-CN" altLang="en-US" dirty="0"/>
        </a:p>
      </dgm:t>
    </dgm:pt>
    <dgm:pt modelId="{CEF40F3F-4B21-4F41-A341-73D7A01F6C6D}" type="parTrans" cxnId="{7EC20C6B-BC18-472F-86C8-624642152BA2}">
      <dgm:prSet/>
      <dgm:spPr/>
      <dgm:t>
        <a:bodyPr/>
        <a:lstStyle/>
        <a:p>
          <a:endParaRPr lang="zh-CN" altLang="en-US"/>
        </a:p>
      </dgm:t>
    </dgm:pt>
    <dgm:pt modelId="{DC71DF16-B8FC-4C67-AF24-8A437AD55C73}" type="sibTrans" cxnId="{7EC20C6B-BC18-472F-86C8-624642152BA2}">
      <dgm:prSet/>
      <dgm:spPr/>
      <dgm:t>
        <a:bodyPr/>
        <a:lstStyle/>
        <a:p>
          <a:endParaRPr lang="zh-CN" altLang="en-US"/>
        </a:p>
      </dgm:t>
    </dgm:pt>
    <dgm:pt modelId="{57BF45D9-B8E8-42FF-8193-D19D4FCF45A5}">
      <dgm:prSet phldrT="[文本]"/>
      <dgm:spPr/>
      <dgm:t>
        <a:bodyPr/>
        <a:lstStyle/>
        <a:p>
          <a:r>
            <a:rPr lang="zh-CN" altLang="en-US" smtClean="0"/>
            <a:t>删除</a:t>
          </a:r>
          <a:r>
            <a:rPr lang="zh-CN" altLang="en-US" dirty="0" smtClean="0"/>
            <a:t>试卷</a:t>
          </a:r>
          <a:endParaRPr lang="zh-CN" altLang="en-US" dirty="0"/>
        </a:p>
      </dgm:t>
    </dgm:pt>
    <dgm:pt modelId="{4A67D595-8475-4750-A141-FC7C097A5D47}" type="parTrans" cxnId="{E3244FD2-5B5F-4453-977D-70DA63926AA6}">
      <dgm:prSet/>
      <dgm:spPr/>
      <dgm:t>
        <a:bodyPr/>
        <a:lstStyle/>
        <a:p>
          <a:endParaRPr lang="zh-CN" altLang="en-US"/>
        </a:p>
      </dgm:t>
    </dgm:pt>
    <dgm:pt modelId="{514B79AA-E81E-44F5-B32E-DB39CC43D271}" type="sibTrans" cxnId="{E3244FD2-5B5F-4453-977D-70DA63926AA6}">
      <dgm:prSet/>
      <dgm:spPr/>
      <dgm:t>
        <a:bodyPr/>
        <a:lstStyle/>
        <a:p>
          <a:endParaRPr lang="zh-CN" altLang="en-US"/>
        </a:p>
      </dgm:t>
    </dgm:pt>
    <dgm:pt modelId="{F42B3013-2029-478E-B49F-1E142B9413A5}">
      <dgm:prSet phldrT="[文本]"/>
      <dgm:spPr/>
      <dgm:t>
        <a:bodyPr/>
        <a:lstStyle/>
        <a:p>
          <a:r>
            <a:rPr lang="zh-CN" altLang="en-US" dirty="0" smtClean="0"/>
            <a:t>打印</a:t>
          </a:r>
          <a:endParaRPr lang="zh-CN" altLang="en-US" dirty="0"/>
        </a:p>
      </dgm:t>
    </dgm:pt>
    <dgm:pt modelId="{9FAC950B-27BF-41AE-86AA-7DF67A75B0FF}" type="parTrans" cxnId="{DE742A4F-B90D-4B56-BB94-20D2423CB8B1}">
      <dgm:prSet/>
      <dgm:spPr/>
      <dgm:t>
        <a:bodyPr/>
        <a:lstStyle/>
        <a:p>
          <a:endParaRPr lang="zh-CN" altLang="en-US"/>
        </a:p>
      </dgm:t>
    </dgm:pt>
    <dgm:pt modelId="{AE1C6C1F-AB97-4F26-89DE-1E657AE7C0A7}" type="sibTrans" cxnId="{DE742A4F-B90D-4B56-BB94-20D2423CB8B1}">
      <dgm:prSet/>
      <dgm:spPr/>
      <dgm:t>
        <a:bodyPr/>
        <a:lstStyle/>
        <a:p>
          <a:endParaRPr lang="zh-CN" altLang="en-US"/>
        </a:p>
      </dgm:t>
    </dgm:pt>
    <dgm:pt modelId="{9C113F4A-7AE8-4E04-89AC-425CD7B6D0E5}" type="pres">
      <dgm:prSet presAssocID="{82077B56-13F8-48CD-9E19-DFA78BD16B8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0D2AA25-9A0E-4953-9471-515D30482063}" type="pres">
      <dgm:prSet presAssocID="{232C8314-DC92-4770-BCA2-E253469074F2}" presName="thickLine" presStyleLbl="alignNode1" presStyleIdx="0" presStyleCnt="3"/>
      <dgm:spPr/>
    </dgm:pt>
    <dgm:pt modelId="{2AEAACC9-A5FD-43E3-B200-3A71FB2BDEB5}" type="pres">
      <dgm:prSet presAssocID="{232C8314-DC92-4770-BCA2-E253469074F2}" presName="horz1" presStyleCnt="0"/>
      <dgm:spPr/>
    </dgm:pt>
    <dgm:pt modelId="{766FEF61-049D-4CD3-BC84-3377200563A1}" type="pres">
      <dgm:prSet presAssocID="{232C8314-DC92-4770-BCA2-E253469074F2}" presName="tx1" presStyleLbl="revTx" presStyleIdx="0" presStyleCnt="10"/>
      <dgm:spPr/>
      <dgm:t>
        <a:bodyPr/>
        <a:lstStyle/>
        <a:p>
          <a:endParaRPr lang="zh-CN" altLang="en-US"/>
        </a:p>
      </dgm:t>
    </dgm:pt>
    <dgm:pt modelId="{683D3EC0-ABFE-46ED-A5B5-3E70F7436700}" type="pres">
      <dgm:prSet presAssocID="{232C8314-DC92-4770-BCA2-E253469074F2}" presName="vert1" presStyleCnt="0"/>
      <dgm:spPr/>
    </dgm:pt>
    <dgm:pt modelId="{E6010A6E-E054-43A2-A5FE-418C03DB4D2C}" type="pres">
      <dgm:prSet presAssocID="{E71C625B-84FD-4C05-987C-1FCF5059866E}" presName="vertSpace2a" presStyleCnt="0"/>
      <dgm:spPr/>
    </dgm:pt>
    <dgm:pt modelId="{4AF6D0B4-F20D-4067-B94D-DC39A6C69D73}" type="pres">
      <dgm:prSet presAssocID="{E71C625B-84FD-4C05-987C-1FCF5059866E}" presName="horz2" presStyleCnt="0"/>
      <dgm:spPr/>
    </dgm:pt>
    <dgm:pt modelId="{5E3A88E7-EC13-4D9B-BD30-549EC545A20B}" type="pres">
      <dgm:prSet presAssocID="{E71C625B-84FD-4C05-987C-1FCF5059866E}" presName="horzSpace2" presStyleCnt="0"/>
      <dgm:spPr/>
    </dgm:pt>
    <dgm:pt modelId="{90D422BC-04E2-4422-AFC6-C27EA78369DB}" type="pres">
      <dgm:prSet presAssocID="{E71C625B-84FD-4C05-987C-1FCF5059866E}" presName="tx2" presStyleLbl="revTx" presStyleIdx="1" presStyleCnt="10"/>
      <dgm:spPr/>
      <dgm:t>
        <a:bodyPr/>
        <a:lstStyle/>
        <a:p>
          <a:endParaRPr lang="zh-CN" altLang="en-US"/>
        </a:p>
      </dgm:t>
    </dgm:pt>
    <dgm:pt modelId="{A16FAEBD-8147-40C2-96C1-8592B3FFBF3C}" type="pres">
      <dgm:prSet presAssocID="{E71C625B-84FD-4C05-987C-1FCF5059866E}" presName="vert2" presStyleCnt="0"/>
      <dgm:spPr/>
    </dgm:pt>
    <dgm:pt modelId="{52F4EF6D-1721-41A9-9A9C-11AB518B84AE}" type="pres">
      <dgm:prSet presAssocID="{E71C625B-84FD-4C05-987C-1FCF5059866E}" presName="thinLine2b" presStyleLbl="callout" presStyleIdx="0" presStyleCnt="7"/>
      <dgm:spPr/>
    </dgm:pt>
    <dgm:pt modelId="{0D7B27E4-FA02-40E1-9652-11A1DE3D5841}" type="pres">
      <dgm:prSet presAssocID="{E71C625B-84FD-4C05-987C-1FCF5059866E}" presName="vertSpace2b" presStyleCnt="0"/>
      <dgm:spPr/>
    </dgm:pt>
    <dgm:pt modelId="{4DF8C4EC-6821-430A-A604-721B88B9ED83}" type="pres">
      <dgm:prSet presAssocID="{24389E8E-6595-443F-8B36-5809985147BE}" presName="horz2" presStyleCnt="0"/>
      <dgm:spPr/>
    </dgm:pt>
    <dgm:pt modelId="{6CCAC8AA-8E30-4F3A-A8E6-8721481F9748}" type="pres">
      <dgm:prSet presAssocID="{24389E8E-6595-443F-8B36-5809985147BE}" presName="horzSpace2" presStyleCnt="0"/>
      <dgm:spPr/>
    </dgm:pt>
    <dgm:pt modelId="{295E388A-8466-4033-A43F-0BA5E4CDC9FA}" type="pres">
      <dgm:prSet presAssocID="{24389E8E-6595-443F-8B36-5809985147BE}" presName="tx2" presStyleLbl="revTx" presStyleIdx="2" presStyleCnt="10"/>
      <dgm:spPr/>
      <dgm:t>
        <a:bodyPr/>
        <a:lstStyle/>
        <a:p>
          <a:endParaRPr lang="zh-CN" altLang="en-US"/>
        </a:p>
      </dgm:t>
    </dgm:pt>
    <dgm:pt modelId="{3B6CCB33-C8FF-47B3-99C2-B034AE3E5B0F}" type="pres">
      <dgm:prSet presAssocID="{24389E8E-6595-443F-8B36-5809985147BE}" presName="vert2" presStyleCnt="0"/>
      <dgm:spPr/>
    </dgm:pt>
    <dgm:pt modelId="{2C608198-DC63-4A70-BDD1-8AE7B3A7D714}" type="pres">
      <dgm:prSet presAssocID="{24389E8E-6595-443F-8B36-5809985147BE}" presName="thinLine2b" presStyleLbl="callout" presStyleIdx="1" presStyleCnt="7"/>
      <dgm:spPr/>
    </dgm:pt>
    <dgm:pt modelId="{7BCED177-1014-412D-A988-3BDF7E78CDAE}" type="pres">
      <dgm:prSet presAssocID="{24389E8E-6595-443F-8B36-5809985147BE}" presName="vertSpace2b" presStyleCnt="0"/>
      <dgm:spPr/>
    </dgm:pt>
    <dgm:pt modelId="{226C5995-E069-400C-84AB-C4F3F1906648}" type="pres">
      <dgm:prSet presAssocID="{F15670BF-6D6F-4A06-976C-CD3B00A49D5D}" presName="thickLine" presStyleLbl="alignNode1" presStyleIdx="1" presStyleCnt="3"/>
      <dgm:spPr/>
    </dgm:pt>
    <dgm:pt modelId="{6CC1E344-4B8A-45BB-BE00-E491F99FEC2E}" type="pres">
      <dgm:prSet presAssocID="{F15670BF-6D6F-4A06-976C-CD3B00A49D5D}" presName="horz1" presStyleCnt="0"/>
      <dgm:spPr/>
    </dgm:pt>
    <dgm:pt modelId="{2F70352D-B679-4F59-A23A-4CA0C034D488}" type="pres">
      <dgm:prSet presAssocID="{F15670BF-6D6F-4A06-976C-CD3B00A49D5D}" presName="tx1" presStyleLbl="revTx" presStyleIdx="3" presStyleCnt="10"/>
      <dgm:spPr/>
      <dgm:t>
        <a:bodyPr/>
        <a:lstStyle/>
        <a:p>
          <a:endParaRPr lang="zh-CN" altLang="en-US"/>
        </a:p>
      </dgm:t>
    </dgm:pt>
    <dgm:pt modelId="{B1CB839E-792B-4E12-B749-63C1200EDCA7}" type="pres">
      <dgm:prSet presAssocID="{F15670BF-6D6F-4A06-976C-CD3B00A49D5D}" presName="vert1" presStyleCnt="0"/>
      <dgm:spPr/>
    </dgm:pt>
    <dgm:pt modelId="{32A7350F-E60D-4B5E-AFE9-4F1786797EFA}" type="pres">
      <dgm:prSet presAssocID="{7516A008-9F83-4EB7-83B1-069476223C66}" presName="vertSpace2a" presStyleCnt="0"/>
      <dgm:spPr/>
    </dgm:pt>
    <dgm:pt modelId="{9B2183DF-102A-4F7E-8063-845B6268BEB6}" type="pres">
      <dgm:prSet presAssocID="{7516A008-9F83-4EB7-83B1-069476223C66}" presName="horz2" presStyleCnt="0"/>
      <dgm:spPr/>
    </dgm:pt>
    <dgm:pt modelId="{16C7E496-A5E4-4AA3-8684-7F5979515B1F}" type="pres">
      <dgm:prSet presAssocID="{7516A008-9F83-4EB7-83B1-069476223C66}" presName="horzSpace2" presStyleCnt="0"/>
      <dgm:spPr/>
    </dgm:pt>
    <dgm:pt modelId="{B4D6CB64-A595-48D4-8139-7089CACB9DF6}" type="pres">
      <dgm:prSet presAssocID="{7516A008-9F83-4EB7-83B1-069476223C66}" presName="tx2" presStyleLbl="revTx" presStyleIdx="4" presStyleCnt="10"/>
      <dgm:spPr/>
      <dgm:t>
        <a:bodyPr/>
        <a:lstStyle/>
        <a:p>
          <a:endParaRPr lang="zh-CN" altLang="en-US"/>
        </a:p>
      </dgm:t>
    </dgm:pt>
    <dgm:pt modelId="{5EB6E20A-4450-4DF7-AB4B-22786B3C24B9}" type="pres">
      <dgm:prSet presAssocID="{7516A008-9F83-4EB7-83B1-069476223C66}" presName="vert2" presStyleCnt="0"/>
      <dgm:spPr/>
    </dgm:pt>
    <dgm:pt modelId="{7ADDC1D5-1A1A-4CA3-8FAE-D1A4C99B2E9B}" type="pres">
      <dgm:prSet presAssocID="{7516A008-9F83-4EB7-83B1-069476223C66}" presName="thinLine2b" presStyleLbl="callout" presStyleIdx="2" presStyleCnt="7"/>
      <dgm:spPr/>
    </dgm:pt>
    <dgm:pt modelId="{15010419-693F-45C9-9558-82A0EA0871E9}" type="pres">
      <dgm:prSet presAssocID="{7516A008-9F83-4EB7-83B1-069476223C66}" presName="vertSpace2b" presStyleCnt="0"/>
      <dgm:spPr/>
    </dgm:pt>
    <dgm:pt modelId="{93B93378-1288-41C1-8880-7BF764D34817}" type="pres">
      <dgm:prSet presAssocID="{33E20CBA-B506-46EA-B3EA-94E79C77723E}" presName="horz2" presStyleCnt="0"/>
      <dgm:spPr/>
    </dgm:pt>
    <dgm:pt modelId="{02F06A41-B8DD-4B5E-AD4C-18EBE0E41FC2}" type="pres">
      <dgm:prSet presAssocID="{33E20CBA-B506-46EA-B3EA-94E79C77723E}" presName="horzSpace2" presStyleCnt="0"/>
      <dgm:spPr/>
    </dgm:pt>
    <dgm:pt modelId="{3C080836-FACC-4A45-980A-0AFAC11260FB}" type="pres">
      <dgm:prSet presAssocID="{33E20CBA-B506-46EA-B3EA-94E79C77723E}" presName="tx2" presStyleLbl="revTx" presStyleIdx="5" presStyleCnt="10"/>
      <dgm:spPr/>
      <dgm:t>
        <a:bodyPr/>
        <a:lstStyle/>
        <a:p>
          <a:endParaRPr lang="zh-CN" altLang="en-US"/>
        </a:p>
      </dgm:t>
    </dgm:pt>
    <dgm:pt modelId="{8A6FF969-0B58-4F10-8AB6-134D1DE19A70}" type="pres">
      <dgm:prSet presAssocID="{33E20CBA-B506-46EA-B3EA-94E79C77723E}" presName="vert2" presStyleCnt="0"/>
      <dgm:spPr/>
    </dgm:pt>
    <dgm:pt modelId="{6AF11F31-1C75-47F9-8ADC-283F346D6DEE}" type="pres">
      <dgm:prSet presAssocID="{33E20CBA-B506-46EA-B3EA-94E79C77723E}" presName="thinLine2b" presStyleLbl="callout" presStyleIdx="3" presStyleCnt="7"/>
      <dgm:spPr/>
    </dgm:pt>
    <dgm:pt modelId="{514FBEBD-EA03-41F4-8491-70D567142D37}" type="pres">
      <dgm:prSet presAssocID="{33E20CBA-B506-46EA-B3EA-94E79C77723E}" presName="vertSpace2b" presStyleCnt="0"/>
      <dgm:spPr/>
    </dgm:pt>
    <dgm:pt modelId="{BA67F35E-459A-49DF-9188-CE6CE7BE395E}" type="pres">
      <dgm:prSet presAssocID="{C9480D74-C0AE-415E-9B71-512624C87347}" presName="thickLine" presStyleLbl="alignNode1" presStyleIdx="2" presStyleCnt="3"/>
      <dgm:spPr/>
    </dgm:pt>
    <dgm:pt modelId="{A7D6EFBE-9F11-4F4A-B6B3-F8A568DDDED3}" type="pres">
      <dgm:prSet presAssocID="{C9480D74-C0AE-415E-9B71-512624C87347}" presName="horz1" presStyleCnt="0"/>
      <dgm:spPr/>
    </dgm:pt>
    <dgm:pt modelId="{24BA0705-FE02-4DD7-A93F-E48A391A4759}" type="pres">
      <dgm:prSet presAssocID="{C9480D74-C0AE-415E-9B71-512624C87347}" presName="tx1" presStyleLbl="revTx" presStyleIdx="6" presStyleCnt="10"/>
      <dgm:spPr/>
      <dgm:t>
        <a:bodyPr/>
        <a:lstStyle/>
        <a:p>
          <a:endParaRPr lang="zh-CN" altLang="en-US"/>
        </a:p>
      </dgm:t>
    </dgm:pt>
    <dgm:pt modelId="{E8CB7ADF-7BA9-468C-BA27-2C9F5E682984}" type="pres">
      <dgm:prSet presAssocID="{C9480D74-C0AE-415E-9B71-512624C87347}" presName="vert1" presStyleCnt="0"/>
      <dgm:spPr/>
    </dgm:pt>
    <dgm:pt modelId="{65A3FF1B-2470-4D09-A43D-30DB5C914ACF}" type="pres">
      <dgm:prSet presAssocID="{57BF45D9-B8E8-42FF-8193-D19D4FCF45A5}" presName="vertSpace2a" presStyleCnt="0"/>
      <dgm:spPr/>
    </dgm:pt>
    <dgm:pt modelId="{0157F06C-B132-4A3F-A53A-A8012AAF8080}" type="pres">
      <dgm:prSet presAssocID="{57BF45D9-B8E8-42FF-8193-D19D4FCF45A5}" presName="horz2" presStyleCnt="0"/>
      <dgm:spPr/>
    </dgm:pt>
    <dgm:pt modelId="{AF50FFEC-BC4A-4C2F-B046-AA14ECEC6CE6}" type="pres">
      <dgm:prSet presAssocID="{57BF45D9-B8E8-42FF-8193-D19D4FCF45A5}" presName="horzSpace2" presStyleCnt="0"/>
      <dgm:spPr/>
    </dgm:pt>
    <dgm:pt modelId="{FB101A0D-9511-43CB-9A35-FFFED77CA0D3}" type="pres">
      <dgm:prSet presAssocID="{57BF45D9-B8E8-42FF-8193-D19D4FCF45A5}" presName="tx2" presStyleLbl="revTx" presStyleIdx="7" presStyleCnt="10"/>
      <dgm:spPr/>
      <dgm:t>
        <a:bodyPr/>
        <a:lstStyle/>
        <a:p>
          <a:endParaRPr lang="zh-CN" altLang="en-US"/>
        </a:p>
      </dgm:t>
    </dgm:pt>
    <dgm:pt modelId="{41E1D85E-DC0B-43B0-B8AC-F3DA5F2FF1C2}" type="pres">
      <dgm:prSet presAssocID="{57BF45D9-B8E8-42FF-8193-D19D4FCF45A5}" presName="vert2" presStyleCnt="0"/>
      <dgm:spPr/>
    </dgm:pt>
    <dgm:pt modelId="{C8934CFB-98FC-4DCA-BF9C-5614D4AE0230}" type="pres">
      <dgm:prSet presAssocID="{57BF45D9-B8E8-42FF-8193-D19D4FCF45A5}" presName="thinLine2b" presStyleLbl="callout" presStyleIdx="4" presStyleCnt="7"/>
      <dgm:spPr/>
    </dgm:pt>
    <dgm:pt modelId="{2F01F023-9E53-4CAE-ADFA-C45515C25177}" type="pres">
      <dgm:prSet presAssocID="{57BF45D9-B8E8-42FF-8193-D19D4FCF45A5}" presName="vertSpace2b" presStyleCnt="0"/>
      <dgm:spPr/>
    </dgm:pt>
    <dgm:pt modelId="{EA1F47CA-A229-4E0F-B63A-6284210346BA}" type="pres">
      <dgm:prSet presAssocID="{CE1BD9D6-329C-4AC6-9522-26172AFE49BB}" presName="horz2" presStyleCnt="0"/>
      <dgm:spPr/>
    </dgm:pt>
    <dgm:pt modelId="{65FFEFC2-B148-496A-8E1F-0DBB66E6F499}" type="pres">
      <dgm:prSet presAssocID="{CE1BD9D6-329C-4AC6-9522-26172AFE49BB}" presName="horzSpace2" presStyleCnt="0"/>
      <dgm:spPr/>
    </dgm:pt>
    <dgm:pt modelId="{0B81FFF7-E8D8-40A0-A790-7DA3043EC0DC}" type="pres">
      <dgm:prSet presAssocID="{CE1BD9D6-329C-4AC6-9522-26172AFE49BB}" presName="tx2" presStyleLbl="revTx" presStyleIdx="8" presStyleCnt="10"/>
      <dgm:spPr/>
      <dgm:t>
        <a:bodyPr/>
        <a:lstStyle/>
        <a:p>
          <a:endParaRPr lang="zh-CN" altLang="en-US"/>
        </a:p>
      </dgm:t>
    </dgm:pt>
    <dgm:pt modelId="{F18C226E-4FC6-4EE8-80CB-2CECE78BCAC4}" type="pres">
      <dgm:prSet presAssocID="{CE1BD9D6-329C-4AC6-9522-26172AFE49BB}" presName="vert2" presStyleCnt="0"/>
      <dgm:spPr/>
    </dgm:pt>
    <dgm:pt modelId="{3AF1D44D-8632-499A-84FC-56DD147253EB}" type="pres">
      <dgm:prSet presAssocID="{CE1BD9D6-329C-4AC6-9522-26172AFE49BB}" presName="thinLine2b" presStyleLbl="callout" presStyleIdx="5" presStyleCnt="7"/>
      <dgm:spPr/>
    </dgm:pt>
    <dgm:pt modelId="{84464846-94AD-47EC-A896-5F0BE8BF8D8B}" type="pres">
      <dgm:prSet presAssocID="{CE1BD9D6-329C-4AC6-9522-26172AFE49BB}" presName="vertSpace2b" presStyleCnt="0"/>
      <dgm:spPr/>
    </dgm:pt>
    <dgm:pt modelId="{51D8D352-A12C-4567-8325-2E4BE3F292D4}" type="pres">
      <dgm:prSet presAssocID="{F42B3013-2029-478E-B49F-1E142B9413A5}" presName="horz2" presStyleCnt="0"/>
      <dgm:spPr/>
    </dgm:pt>
    <dgm:pt modelId="{4E06AAFB-F1A4-45BE-99FB-8AC30C7468AB}" type="pres">
      <dgm:prSet presAssocID="{F42B3013-2029-478E-B49F-1E142B9413A5}" presName="horzSpace2" presStyleCnt="0"/>
      <dgm:spPr/>
    </dgm:pt>
    <dgm:pt modelId="{C5DDC6FC-D049-47EC-BE9F-EC24071461B3}" type="pres">
      <dgm:prSet presAssocID="{F42B3013-2029-478E-B49F-1E142B9413A5}" presName="tx2" presStyleLbl="revTx" presStyleIdx="9" presStyleCnt="10"/>
      <dgm:spPr/>
      <dgm:t>
        <a:bodyPr/>
        <a:lstStyle/>
        <a:p>
          <a:endParaRPr lang="zh-CN" altLang="en-US"/>
        </a:p>
      </dgm:t>
    </dgm:pt>
    <dgm:pt modelId="{134AEC3D-71EF-4BCB-8532-9BD48E5E8C74}" type="pres">
      <dgm:prSet presAssocID="{F42B3013-2029-478E-B49F-1E142B9413A5}" presName="vert2" presStyleCnt="0"/>
      <dgm:spPr/>
    </dgm:pt>
    <dgm:pt modelId="{FD9013F3-2A68-4C31-9BF4-6B340C5D589E}" type="pres">
      <dgm:prSet presAssocID="{F42B3013-2029-478E-B49F-1E142B9413A5}" presName="thinLine2b" presStyleLbl="callout" presStyleIdx="6" presStyleCnt="7"/>
      <dgm:spPr/>
    </dgm:pt>
    <dgm:pt modelId="{2090CB20-3AD0-48CB-94C3-247B27A2CB71}" type="pres">
      <dgm:prSet presAssocID="{F42B3013-2029-478E-B49F-1E142B9413A5}" presName="vertSpace2b" presStyleCnt="0"/>
      <dgm:spPr/>
    </dgm:pt>
  </dgm:ptLst>
  <dgm:cxnLst>
    <dgm:cxn modelId="{EA3985D0-942D-475F-8B47-8F6F3B1AEF87}" srcId="{F15670BF-6D6F-4A06-976C-CD3B00A49D5D}" destId="{33E20CBA-B506-46EA-B3EA-94E79C77723E}" srcOrd="1" destOrd="0" parTransId="{8FF0B148-BFEB-4793-8CA4-1972B4E23A31}" sibTransId="{029346E0-DAF5-41E3-8A72-E538F8D811CD}"/>
    <dgm:cxn modelId="{41A6CBDB-7897-4AD9-91C3-6A9B5E2EF9D4}" type="presOf" srcId="{F42B3013-2029-478E-B49F-1E142B9413A5}" destId="{C5DDC6FC-D049-47EC-BE9F-EC24071461B3}" srcOrd="0" destOrd="0" presId="urn:microsoft.com/office/officeart/2008/layout/LinedList"/>
    <dgm:cxn modelId="{FBD07926-1BE6-4D56-82AE-53FEA0862F81}" srcId="{F15670BF-6D6F-4A06-976C-CD3B00A49D5D}" destId="{7516A008-9F83-4EB7-83B1-069476223C66}" srcOrd="0" destOrd="0" parTransId="{9725C2C1-3174-4F38-A014-F06D78126101}" sibTransId="{3DDCB86B-2B39-4CCE-98A9-087A7110CE44}"/>
    <dgm:cxn modelId="{E10A52B3-9E1C-4BAA-B55E-37F6D6F58700}" srcId="{232C8314-DC92-4770-BCA2-E253469074F2}" destId="{24389E8E-6595-443F-8B36-5809985147BE}" srcOrd="1" destOrd="0" parTransId="{3B9D23FF-4077-4C11-828C-85FF870B6A8F}" sibTransId="{E317BFD4-B54B-4517-8372-503E51C92D06}"/>
    <dgm:cxn modelId="{C05F8714-D2EC-48F0-99CF-7E081743010E}" srcId="{232C8314-DC92-4770-BCA2-E253469074F2}" destId="{E71C625B-84FD-4C05-987C-1FCF5059866E}" srcOrd="0" destOrd="0" parTransId="{C090F885-D62F-4CD1-9106-CF3E0ECCB68B}" sibTransId="{B2F0EA6B-235B-469B-BC45-A5662EFF2253}"/>
    <dgm:cxn modelId="{1618EE15-31EE-4982-B63D-41E3E3D2EE02}" srcId="{82077B56-13F8-48CD-9E19-DFA78BD16B87}" destId="{C9480D74-C0AE-415E-9B71-512624C87347}" srcOrd="2" destOrd="0" parTransId="{1051DBF0-43A4-49AC-9BEE-7310A36C022B}" sibTransId="{46D512DC-70BE-4D11-8E80-70D01E9222F3}"/>
    <dgm:cxn modelId="{176ABB67-3499-4479-949B-E8E1FD9DD34F}" type="presOf" srcId="{57BF45D9-B8E8-42FF-8193-D19D4FCF45A5}" destId="{FB101A0D-9511-43CB-9A35-FFFED77CA0D3}" srcOrd="0" destOrd="0" presId="urn:microsoft.com/office/officeart/2008/layout/LinedList"/>
    <dgm:cxn modelId="{EB2F0A03-9FD0-490C-9839-B02BE0483435}" type="presOf" srcId="{E71C625B-84FD-4C05-987C-1FCF5059866E}" destId="{90D422BC-04E2-4422-AFC6-C27EA78369DB}" srcOrd="0" destOrd="0" presId="urn:microsoft.com/office/officeart/2008/layout/LinedList"/>
    <dgm:cxn modelId="{2D0A2751-B8A1-4AAC-ACD0-83221E47D26C}" type="presOf" srcId="{82077B56-13F8-48CD-9E19-DFA78BD16B87}" destId="{9C113F4A-7AE8-4E04-89AC-425CD7B6D0E5}" srcOrd="0" destOrd="0" presId="urn:microsoft.com/office/officeart/2008/layout/LinedList"/>
    <dgm:cxn modelId="{1A4FB0F3-3FF3-4C03-9AAD-5AAE6234D340}" srcId="{82077B56-13F8-48CD-9E19-DFA78BD16B87}" destId="{232C8314-DC92-4770-BCA2-E253469074F2}" srcOrd="0" destOrd="0" parTransId="{5EB8BB3F-FA92-4432-BFF2-537BCA901CC4}" sibTransId="{B3BC6E34-BF6B-4407-B287-AEF730AEAF18}"/>
    <dgm:cxn modelId="{38701857-DB37-4785-9053-E03DC99B959E}" type="presOf" srcId="{33E20CBA-B506-46EA-B3EA-94E79C77723E}" destId="{3C080836-FACC-4A45-980A-0AFAC11260FB}" srcOrd="0" destOrd="0" presId="urn:microsoft.com/office/officeart/2008/layout/LinedList"/>
    <dgm:cxn modelId="{E01333FC-CC94-4BF1-A98D-CB7E325F8420}" type="presOf" srcId="{CE1BD9D6-329C-4AC6-9522-26172AFE49BB}" destId="{0B81FFF7-E8D8-40A0-A790-7DA3043EC0DC}" srcOrd="0" destOrd="0" presId="urn:microsoft.com/office/officeart/2008/layout/LinedList"/>
    <dgm:cxn modelId="{E2E88AC9-A178-4BA3-985C-453FF45BA9AA}" type="presOf" srcId="{24389E8E-6595-443F-8B36-5809985147BE}" destId="{295E388A-8466-4033-A43F-0BA5E4CDC9FA}" srcOrd="0" destOrd="0" presId="urn:microsoft.com/office/officeart/2008/layout/LinedList"/>
    <dgm:cxn modelId="{7900D16A-82D3-470E-B029-ECC93986A516}" type="presOf" srcId="{C9480D74-C0AE-415E-9B71-512624C87347}" destId="{24BA0705-FE02-4DD7-A93F-E48A391A4759}" srcOrd="0" destOrd="0" presId="urn:microsoft.com/office/officeart/2008/layout/LinedList"/>
    <dgm:cxn modelId="{B2E63E34-94CB-4936-A7C4-F52402A5ED77}" type="presOf" srcId="{7516A008-9F83-4EB7-83B1-069476223C66}" destId="{B4D6CB64-A595-48D4-8139-7089CACB9DF6}" srcOrd="0" destOrd="0" presId="urn:microsoft.com/office/officeart/2008/layout/LinedList"/>
    <dgm:cxn modelId="{7EC20C6B-BC18-472F-86C8-624642152BA2}" srcId="{82077B56-13F8-48CD-9E19-DFA78BD16B87}" destId="{F15670BF-6D6F-4A06-976C-CD3B00A49D5D}" srcOrd="1" destOrd="0" parTransId="{CEF40F3F-4B21-4F41-A341-73D7A01F6C6D}" sibTransId="{DC71DF16-B8FC-4C67-AF24-8A437AD55C73}"/>
    <dgm:cxn modelId="{E3244FD2-5B5F-4453-977D-70DA63926AA6}" srcId="{C9480D74-C0AE-415E-9B71-512624C87347}" destId="{57BF45D9-B8E8-42FF-8193-D19D4FCF45A5}" srcOrd="0" destOrd="0" parTransId="{4A67D595-8475-4750-A141-FC7C097A5D47}" sibTransId="{514B79AA-E81E-44F5-B32E-DB39CC43D271}"/>
    <dgm:cxn modelId="{DE742A4F-B90D-4B56-BB94-20D2423CB8B1}" srcId="{C9480D74-C0AE-415E-9B71-512624C87347}" destId="{F42B3013-2029-478E-B49F-1E142B9413A5}" srcOrd="2" destOrd="0" parTransId="{9FAC950B-27BF-41AE-86AA-7DF67A75B0FF}" sibTransId="{AE1C6C1F-AB97-4F26-89DE-1E657AE7C0A7}"/>
    <dgm:cxn modelId="{A9711CA0-DEAD-4048-AA9F-EE101BA79226}" type="presOf" srcId="{F15670BF-6D6F-4A06-976C-CD3B00A49D5D}" destId="{2F70352D-B679-4F59-A23A-4CA0C034D488}" srcOrd="0" destOrd="0" presId="urn:microsoft.com/office/officeart/2008/layout/LinedList"/>
    <dgm:cxn modelId="{E74436B4-5996-4EC9-A42D-C82CDB61AFB2}" srcId="{C9480D74-C0AE-415E-9B71-512624C87347}" destId="{CE1BD9D6-329C-4AC6-9522-26172AFE49BB}" srcOrd="1" destOrd="0" parTransId="{C48D97FF-432B-4F6D-B254-A82F23B5C832}" sibTransId="{2B4686EC-76A6-4573-9CB5-2F258EDD616A}"/>
    <dgm:cxn modelId="{BDE9E723-8524-47DE-886A-647EB811C07E}" type="presOf" srcId="{232C8314-DC92-4770-BCA2-E253469074F2}" destId="{766FEF61-049D-4CD3-BC84-3377200563A1}" srcOrd="0" destOrd="0" presId="urn:microsoft.com/office/officeart/2008/layout/LinedList"/>
    <dgm:cxn modelId="{43C176EC-776F-493A-98D0-079CE6E38211}" type="presParOf" srcId="{9C113F4A-7AE8-4E04-89AC-425CD7B6D0E5}" destId="{90D2AA25-9A0E-4953-9471-515D30482063}" srcOrd="0" destOrd="0" presId="urn:microsoft.com/office/officeart/2008/layout/LinedList"/>
    <dgm:cxn modelId="{1895FC56-F533-4876-96A9-55C410BB338A}" type="presParOf" srcId="{9C113F4A-7AE8-4E04-89AC-425CD7B6D0E5}" destId="{2AEAACC9-A5FD-43E3-B200-3A71FB2BDEB5}" srcOrd="1" destOrd="0" presId="urn:microsoft.com/office/officeart/2008/layout/LinedList"/>
    <dgm:cxn modelId="{9172756E-AE6F-45F9-B843-2A0ED1730BDA}" type="presParOf" srcId="{2AEAACC9-A5FD-43E3-B200-3A71FB2BDEB5}" destId="{766FEF61-049D-4CD3-BC84-3377200563A1}" srcOrd="0" destOrd="0" presId="urn:microsoft.com/office/officeart/2008/layout/LinedList"/>
    <dgm:cxn modelId="{5370E9AD-4B0B-4458-9E40-642FB50457A1}" type="presParOf" srcId="{2AEAACC9-A5FD-43E3-B200-3A71FB2BDEB5}" destId="{683D3EC0-ABFE-46ED-A5B5-3E70F7436700}" srcOrd="1" destOrd="0" presId="urn:microsoft.com/office/officeart/2008/layout/LinedList"/>
    <dgm:cxn modelId="{6E290442-9B96-43F7-B693-E12BA55D2C5D}" type="presParOf" srcId="{683D3EC0-ABFE-46ED-A5B5-3E70F7436700}" destId="{E6010A6E-E054-43A2-A5FE-418C03DB4D2C}" srcOrd="0" destOrd="0" presId="urn:microsoft.com/office/officeart/2008/layout/LinedList"/>
    <dgm:cxn modelId="{325DB8C4-DDE7-4BD2-92AA-29A48A7F7597}" type="presParOf" srcId="{683D3EC0-ABFE-46ED-A5B5-3E70F7436700}" destId="{4AF6D0B4-F20D-4067-B94D-DC39A6C69D73}" srcOrd="1" destOrd="0" presId="urn:microsoft.com/office/officeart/2008/layout/LinedList"/>
    <dgm:cxn modelId="{BE929692-A16C-41C8-9255-B3ECC36BFA76}" type="presParOf" srcId="{4AF6D0B4-F20D-4067-B94D-DC39A6C69D73}" destId="{5E3A88E7-EC13-4D9B-BD30-549EC545A20B}" srcOrd="0" destOrd="0" presId="urn:microsoft.com/office/officeart/2008/layout/LinedList"/>
    <dgm:cxn modelId="{E6085AF6-3356-4415-BCBB-210ACB95AE72}" type="presParOf" srcId="{4AF6D0B4-F20D-4067-B94D-DC39A6C69D73}" destId="{90D422BC-04E2-4422-AFC6-C27EA78369DB}" srcOrd="1" destOrd="0" presId="urn:microsoft.com/office/officeart/2008/layout/LinedList"/>
    <dgm:cxn modelId="{D4348F70-93B1-4030-B10C-C6167715868B}" type="presParOf" srcId="{4AF6D0B4-F20D-4067-B94D-DC39A6C69D73}" destId="{A16FAEBD-8147-40C2-96C1-8592B3FFBF3C}" srcOrd="2" destOrd="0" presId="urn:microsoft.com/office/officeart/2008/layout/LinedList"/>
    <dgm:cxn modelId="{2C0033D7-07DC-4016-BE7A-3205FA37368F}" type="presParOf" srcId="{683D3EC0-ABFE-46ED-A5B5-3E70F7436700}" destId="{52F4EF6D-1721-41A9-9A9C-11AB518B84AE}" srcOrd="2" destOrd="0" presId="urn:microsoft.com/office/officeart/2008/layout/LinedList"/>
    <dgm:cxn modelId="{E0037614-DC7C-434E-BAB8-23A3A89FD090}" type="presParOf" srcId="{683D3EC0-ABFE-46ED-A5B5-3E70F7436700}" destId="{0D7B27E4-FA02-40E1-9652-11A1DE3D5841}" srcOrd="3" destOrd="0" presId="urn:microsoft.com/office/officeart/2008/layout/LinedList"/>
    <dgm:cxn modelId="{163D86EF-78C0-4BD7-9DA6-89952DBB6485}" type="presParOf" srcId="{683D3EC0-ABFE-46ED-A5B5-3E70F7436700}" destId="{4DF8C4EC-6821-430A-A604-721B88B9ED83}" srcOrd="4" destOrd="0" presId="urn:microsoft.com/office/officeart/2008/layout/LinedList"/>
    <dgm:cxn modelId="{618A9C91-E3A6-44B6-B8EB-F380F3639484}" type="presParOf" srcId="{4DF8C4EC-6821-430A-A604-721B88B9ED83}" destId="{6CCAC8AA-8E30-4F3A-A8E6-8721481F9748}" srcOrd="0" destOrd="0" presId="urn:microsoft.com/office/officeart/2008/layout/LinedList"/>
    <dgm:cxn modelId="{83A9FD53-A0BA-43D1-9C4E-BDE3C5E70A05}" type="presParOf" srcId="{4DF8C4EC-6821-430A-A604-721B88B9ED83}" destId="{295E388A-8466-4033-A43F-0BA5E4CDC9FA}" srcOrd="1" destOrd="0" presId="urn:microsoft.com/office/officeart/2008/layout/LinedList"/>
    <dgm:cxn modelId="{853311AF-1374-4E37-9EE2-944DC89A07C6}" type="presParOf" srcId="{4DF8C4EC-6821-430A-A604-721B88B9ED83}" destId="{3B6CCB33-C8FF-47B3-99C2-B034AE3E5B0F}" srcOrd="2" destOrd="0" presId="urn:microsoft.com/office/officeart/2008/layout/LinedList"/>
    <dgm:cxn modelId="{06A832B9-DBFE-4965-82FA-81BCD056C379}" type="presParOf" srcId="{683D3EC0-ABFE-46ED-A5B5-3E70F7436700}" destId="{2C608198-DC63-4A70-BDD1-8AE7B3A7D714}" srcOrd="5" destOrd="0" presId="urn:microsoft.com/office/officeart/2008/layout/LinedList"/>
    <dgm:cxn modelId="{7858207D-B8D1-4E7B-9F94-9D4D6D791B0D}" type="presParOf" srcId="{683D3EC0-ABFE-46ED-A5B5-3E70F7436700}" destId="{7BCED177-1014-412D-A988-3BDF7E78CDAE}" srcOrd="6" destOrd="0" presId="urn:microsoft.com/office/officeart/2008/layout/LinedList"/>
    <dgm:cxn modelId="{6B07FFD4-4871-4E35-8B26-02EE3D7C8054}" type="presParOf" srcId="{9C113F4A-7AE8-4E04-89AC-425CD7B6D0E5}" destId="{226C5995-E069-400C-84AB-C4F3F1906648}" srcOrd="2" destOrd="0" presId="urn:microsoft.com/office/officeart/2008/layout/LinedList"/>
    <dgm:cxn modelId="{099EFA86-3CD9-4504-B922-AEE70C87CDAD}" type="presParOf" srcId="{9C113F4A-7AE8-4E04-89AC-425CD7B6D0E5}" destId="{6CC1E344-4B8A-45BB-BE00-E491F99FEC2E}" srcOrd="3" destOrd="0" presId="urn:microsoft.com/office/officeart/2008/layout/LinedList"/>
    <dgm:cxn modelId="{64EB5CEB-3157-479D-905A-EC373C2EC32E}" type="presParOf" srcId="{6CC1E344-4B8A-45BB-BE00-E491F99FEC2E}" destId="{2F70352D-B679-4F59-A23A-4CA0C034D488}" srcOrd="0" destOrd="0" presId="urn:microsoft.com/office/officeart/2008/layout/LinedList"/>
    <dgm:cxn modelId="{182BDF5D-2924-4BD8-9678-7CED68F0D2B7}" type="presParOf" srcId="{6CC1E344-4B8A-45BB-BE00-E491F99FEC2E}" destId="{B1CB839E-792B-4E12-B749-63C1200EDCA7}" srcOrd="1" destOrd="0" presId="urn:microsoft.com/office/officeart/2008/layout/LinedList"/>
    <dgm:cxn modelId="{7E145996-3ACF-424C-A59A-921CCB41DD4C}" type="presParOf" srcId="{B1CB839E-792B-4E12-B749-63C1200EDCA7}" destId="{32A7350F-E60D-4B5E-AFE9-4F1786797EFA}" srcOrd="0" destOrd="0" presId="urn:microsoft.com/office/officeart/2008/layout/LinedList"/>
    <dgm:cxn modelId="{9200629B-26BB-427C-BD9D-779C1A81ABD9}" type="presParOf" srcId="{B1CB839E-792B-4E12-B749-63C1200EDCA7}" destId="{9B2183DF-102A-4F7E-8063-845B6268BEB6}" srcOrd="1" destOrd="0" presId="urn:microsoft.com/office/officeart/2008/layout/LinedList"/>
    <dgm:cxn modelId="{97DC78BB-5266-4BA9-BAE7-D522A10CFB6D}" type="presParOf" srcId="{9B2183DF-102A-4F7E-8063-845B6268BEB6}" destId="{16C7E496-A5E4-4AA3-8684-7F5979515B1F}" srcOrd="0" destOrd="0" presId="urn:microsoft.com/office/officeart/2008/layout/LinedList"/>
    <dgm:cxn modelId="{255E7C3E-5E29-4508-950C-5B22B79D5B15}" type="presParOf" srcId="{9B2183DF-102A-4F7E-8063-845B6268BEB6}" destId="{B4D6CB64-A595-48D4-8139-7089CACB9DF6}" srcOrd="1" destOrd="0" presId="urn:microsoft.com/office/officeart/2008/layout/LinedList"/>
    <dgm:cxn modelId="{00CABAAC-ACBB-41BD-9B46-AA83F537009D}" type="presParOf" srcId="{9B2183DF-102A-4F7E-8063-845B6268BEB6}" destId="{5EB6E20A-4450-4DF7-AB4B-22786B3C24B9}" srcOrd="2" destOrd="0" presId="urn:microsoft.com/office/officeart/2008/layout/LinedList"/>
    <dgm:cxn modelId="{81F3504F-BBA0-4FC8-B29F-EEBAE16516C1}" type="presParOf" srcId="{B1CB839E-792B-4E12-B749-63C1200EDCA7}" destId="{7ADDC1D5-1A1A-4CA3-8FAE-D1A4C99B2E9B}" srcOrd="2" destOrd="0" presId="urn:microsoft.com/office/officeart/2008/layout/LinedList"/>
    <dgm:cxn modelId="{BC21EF6B-7C87-4706-AFD2-10E8A531F3AF}" type="presParOf" srcId="{B1CB839E-792B-4E12-B749-63C1200EDCA7}" destId="{15010419-693F-45C9-9558-82A0EA0871E9}" srcOrd="3" destOrd="0" presId="urn:microsoft.com/office/officeart/2008/layout/LinedList"/>
    <dgm:cxn modelId="{1004A014-F046-453C-8A44-499354E9EC2B}" type="presParOf" srcId="{B1CB839E-792B-4E12-B749-63C1200EDCA7}" destId="{93B93378-1288-41C1-8880-7BF764D34817}" srcOrd="4" destOrd="0" presId="urn:microsoft.com/office/officeart/2008/layout/LinedList"/>
    <dgm:cxn modelId="{BCC17325-A98A-44F2-AD63-85427AE828AE}" type="presParOf" srcId="{93B93378-1288-41C1-8880-7BF764D34817}" destId="{02F06A41-B8DD-4B5E-AD4C-18EBE0E41FC2}" srcOrd="0" destOrd="0" presId="urn:microsoft.com/office/officeart/2008/layout/LinedList"/>
    <dgm:cxn modelId="{33A919EB-4847-41DA-B9FA-CA3B3D0559BD}" type="presParOf" srcId="{93B93378-1288-41C1-8880-7BF764D34817}" destId="{3C080836-FACC-4A45-980A-0AFAC11260FB}" srcOrd="1" destOrd="0" presId="urn:microsoft.com/office/officeart/2008/layout/LinedList"/>
    <dgm:cxn modelId="{8CD4F588-D0EA-4129-9715-2DC6EE5ABEE5}" type="presParOf" srcId="{93B93378-1288-41C1-8880-7BF764D34817}" destId="{8A6FF969-0B58-4F10-8AB6-134D1DE19A70}" srcOrd="2" destOrd="0" presId="urn:microsoft.com/office/officeart/2008/layout/LinedList"/>
    <dgm:cxn modelId="{816589DA-C013-40CF-9DE3-BC98F042EF9B}" type="presParOf" srcId="{B1CB839E-792B-4E12-B749-63C1200EDCA7}" destId="{6AF11F31-1C75-47F9-8ADC-283F346D6DEE}" srcOrd="5" destOrd="0" presId="urn:microsoft.com/office/officeart/2008/layout/LinedList"/>
    <dgm:cxn modelId="{FDBF963C-D96F-4843-96C8-D5C6FF39BE6E}" type="presParOf" srcId="{B1CB839E-792B-4E12-B749-63C1200EDCA7}" destId="{514FBEBD-EA03-41F4-8491-70D567142D37}" srcOrd="6" destOrd="0" presId="urn:microsoft.com/office/officeart/2008/layout/LinedList"/>
    <dgm:cxn modelId="{80CB7BC7-7199-4584-BD7B-2546CDAA22C1}" type="presParOf" srcId="{9C113F4A-7AE8-4E04-89AC-425CD7B6D0E5}" destId="{BA67F35E-459A-49DF-9188-CE6CE7BE395E}" srcOrd="4" destOrd="0" presId="urn:microsoft.com/office/officeart/2008/layout/LinedList"/>
    <dgm:cxn modelId="{42BD65F6-0DB9-409B-B250-39CACE8DC4C1}" type="presParOf" srcId="{9C113F4A-7AE8-4E04-89AC-425CD7B6D0E5}" destId="{A7D6EFBE-9F11-4F4A-B6B3-F8A568DDDED3}" srcOrd="5" destOrd="0" presId="urn:microsoft.com/office/officeart/2008/layout/LinedList"/>
    <dgm:cxn modelId="{AD5502D5-FE46-406B-B0FD-B1690135DB94}" type="presParOf" srcId="{A7D6EFBE-9F11-4F4A-B6B3-F8A568DDDED3}" destId="{24BA0705-FE02-4DD7-A93F-E48A391A4759}" srcOrd="0" destOrd="0" presId="urn:microsoft.com/office/officeart/2008/layout/LinedList"/>
    <dgm:cxn modelId="{6155CFD6-45D0-4925-999C-5F0B38A2BFF6}" type="presParOf" srcId="{A7D6EFBE-9F11-4F4A-B6B3-F8A568DDDED3}" destId="{E8CB7ADF-7BA9-468C-BA27-2C9F5E682984}" srcOrd="1" destOrd="0" presId="urn:microsoft.com/office/officeart/2008/layout/LinedList"/>
    <dgm:cxn modelId="{ECE33C45-292B-4EF6-B295-B2D731026FDF}" type="presParOf" srcId="{E8CB7ADF-7BA9-468C-BA27-2C9F5E682984}" destId="{65A3FF1B-2470-4D09-A43D-30DB5C914ACF}" srcOrd="0" destOrd="0" presId="urn:microsoft.com/office/officeart/2008/layout/LinedList"/>
    <dgm:cxn modelId="{61F53F53-BD4E-417C-B593-568B165844C5}" type="presParOf" srcId="{E8CB7ADF-7BA9-468C-BA27-2C9F5E682984}" destId="{0157F06C-B132-4A3F-A53A-A8012AAF8080}" srcOrd="1" destOrd="0" presId="urn:microsoft.com/office/officeart/2008/layout/LinedList"/>
    <dgm:cxn modelId="{857A145A-FB28-4C96-A7FF-2A1EAFA2F4D9}" type="presParOf" srcId="{0157F06C-B132-4A3F-A53A-A8012AAF8080}" destId="{AF50FFEC-BC4A-4C2F-B046-AA14ECEC6CE6}" srcOrd="0" destOrd="0" presId="urn:microsoft.com/office/officeart/2008/layout/LinedList"/>
    <dgm:cxn modelId="{6774C434-9665-4113-B6BB-D4D6023CC8E2}" type="presParOf" srcId="{0157F06C-B132-4A3F-A53A-A8012AAF8080}" destId="{FB101A0D-9511-43CB-9A35-FFFED77CA0D3}" srcOrd="1" destOrd="0" presId="urn:microsoft.com/office/officeart/2008/layout/LinedList"/>
    <dgm:cxn modelId="{272A1DFC-49BF-4223-9ABC-A38740276B5B}" type="presParOf" srcId="{0157F06C-B132-4A3F-A53A-A8012AAF8080}" destId="{41E1D85E-DC0B-43B0-B8AC-F3DA5F2FF1C2}" srcOrd="2" destOrd="0" presId="urn:microsoft.com/office/officeart/2008/layout/LinedList"/>
    <dgm:cxn modelId="{225A3141-01E7-4A89-B48A-01E2E51F1B5F}" type="presParOf" srcId="{E8CB7ADF-7BA9-468C-BA27-2C9F5E682984}" destId="{C8934CFB-98FC-4DCA-BF9C-5614D4AE0230}" srcOrd="2" destOrd="0" presId="urn:microsoft.com/office/officeart/2008/layout/LinedList"/>
    <dgm:cxn modelId="{D5F476AF-42FD-412A-97A7-5A47C8979777}" type="presParOf" srcId="{E8CB7ADF-7BA9-468C-BA27-2C9F5E682984}" destId="{2F01F023-9E53-4CAE-ADFA-C45515C25177}" srcOrd="3" destOrd="0" presId="urn:microsoft.com/office/officeart/2008/layout/LinedList"/>
    <dgm:cxn modelId="{8BC2AEF2-F55B-4237-B17C-6E7044F6BCA1}" type="presParOf" srcId="{E8CB7ADF-7BA9-468C-BA27-2C9F5E682984}" destId="{EA1F47CA-A229-4E0F-B63A-6284210346BA}" srcOrd="4" destOrd="0" presId="urn:microsoft.com/office/officeart/2008/layout/LinedList"/>
    <dgm:cxn modelId="{2D899023-0974-4B37-8C82-F5217A7992F6}" type="presParOf" srcId="{EA1F47CA-A229-4E0F-B63A-6284210346BA}" destId="{65FFEFC2-B148-496A-8E1F-0DBB66E6F499}" srcOrd="0" destOrd="0" presId="urn:microsoft.com/office/officeart/2008/layout/LinedList"/>
    <dgm:cxn modelId="{0A690DEB-6B38-4B57-ADAA-EC2A68A2B37A}" type="presParOf" srcId="{EA1F47CA-A229-4E0F-B63A-6284210346BA}" destId="{0B81FFF7-E8D8-40A0-A790-7DA3043EC0DC}" srcOrd="1" destOrd="0" presId="urn:microsoft.com/office/officeart/2008/layout/LinedList"/>
    <dgm:cxn modelId="{7190932D-D24B-41D3-81FA-0F57F25A5715}" type="presParOf" srcId="{EA1F47CA-A229-4E0F-B63A-6284210346BA}" destId="{F18C226E-4FC6-4EE8-80CB-2CECE78BCAC4}" srcOrd="2" destOrd="0" presId="urn:microsoft.com/office/officeart/2008/layout/LinedList"/>
    <dgm:cxn modelId="{82F1428B-AD7F-4DF5-A7AC-DA641F4CF685}" type="presParOf" srcId="{E8CB7ADF-7BA9-468C-BA27-2C9F5E682984}" destId="{3AF1D44D-8632-499A-84FC-56DD147253EB}" srcOrd="5" destOrd="0" presId="urn:microsoft.com/office/officeart/2008/layout/LinedList"/>
    <dgm:cxn modelId="{4C45B688-0BDB-40D1-ACE0-95A2ADB04479}" type="presParOf" srcId="{E8CB7ADF-7BA9-468C-BA27-2C9F5E682984}" destId="{84464846-94AD-47EC-A896-5F0BE8BF8D8B}" srcOrd="6" destOrd="0" presId="urn:microsoft.com/office/officeart/2008/layout/LinedList"/>
    <dgm:cxn modelId="{D660C24B-381B-436D-91D0-8FEEAD1C42A9}" type="presParOf" srcId="{E8CB7ADF-7BA9-468C-BA27-2C9F5E682984}" destId="{51D8D352-A12C-4567-8325-2E4BE3F292D4}" srcOrd="7" destOrd="0" presId="urn:microsoft.com/office/officeart/2008/layout/LinedList"/>
    <dgm:cxn modelId="{C97CC1F5-6C32-456C-BFE9-81B385060463}" type="presParOf" srcId="{51D8D352-A12C-4567-8325-2E4BE3F292D4}" destId="{4E06AAFB-F1A4-45BE-99FB-8AC30C7468AB}" srcOrd="0" destOrd="0" presId="urn:microsoft.com/office/officeart/2008/layout/LinedList"/>
    <dgm:cxn modelId="{2D575D17-C870-48B6-95F1-AC4D48878F74}" type="presParOf" srcId="{51D8D352-A12C-4567-8325-2E4BE3F292D4}" destId="{C5DDC6FC-D049-47EC-BE9F-EC24071461B3}" srcOrd="1" destOrd="0" presId="urn:microsoft.com/office/officeart/2008/layout/LinedList"/>
    <dgm:cxn modelId="{99E50285-4A48-4B9F-9874-CAD4C4F3CA9A}" type="presParOf" srcId="{51D8D352-A12C-4567-8325-2E4BE3F292D4}" destId="{134AEC3D-71EF-4BCB-8532-9BD48E5E8C74}" srcOrd="2" destOrd="0" presId="urn:microsoft.com/office/officeart/2008/layout/LinedList"/>
    <dgm:cxn modelId="{9B390144-7FDD-4F5D-806D-366F2A0901FB}" type="presParOf" srcId="{E8CB7ADF-7BA9-468C-BA27-2C9F5E682984}" destId="{FD9013F3-2A68-4C31-9BF4-6B340C5D589E}" srcOrd="8" destOrd="0" presId="urn:microsoft.com/office/officeart/2008/layout/LinedList"/>
    <dgm:cxn modelId="{360DFDA7-406F-4630-BE6D-A2122D30F72D}" type="presParOf" srcId="{E8CB7ADF-7BA9-468C-BA27-2C9F5E682984}" destId="{2090CB20-3AD0-48CB-94C3-247B27A2CB7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32EAE77-8C65-4129-9412-DAEC2E2A3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78324A-C1AF-4739-B0C7-67F0D91AA950}">
      <dgm:prSet phldrT="[文本]"/>
      <dgm:spPr/>
      <dgm:t>
        <a:bodyPr/>
        <a:lstStyle/>
        <a:p>
          <a:r>
            <a:rPr lang="zh-CN" altLang="en-US" dirty="0" smtClean="0"/>
            <a:t>需求说明文档</a:t>
          </a:r>
          <a:endParaRPr lang="zh-CN" altLang="en-US" dirty="0"/>
        </a:p>
      </dgm:t>
    </dgm:pt>
    <dgm:pt modelId="{8A2288FF-2398-48AD-9216-807E162A9957}" type="parTrans" cxnId="{41DBEB7B-C742-4547-848E-B81B790FDFEC}">
      <dgm:prSet/>
      <dgm:spPr/>
      <dgm:t>
        <a:bodyPr/>
        <a:lstStyle/>
        <a:p>
          <a:endParaRPr lang="zh-CN" altLang="en-US"/>
        </a:p>
      </dgm:t>
    </dgm:pt>
    <dgm:pt modelId="{555BABE7-C84A-42A3-AFE8-557D347C8772}" type="sibTrans" cxnId="{41DBEB7B-C742-4547-848E-B81B790FDFEC}">
      <dgm:prSet/>
      <dgm:spPr/>
      <dgm:t>
        <a:bodyPr/>
        <a:lstStyle/>
        <a:p>
          <a:endParaRPr lang="zh-CN" altLang="en-US"/>
        </a:p>
      </dgm:t>
    </dgm:pt>
    <dgm:pt modelId="{7FEF1D4E-7837-4421-841E-1383356524C2}">
      <dgm:prSet phldrT="[文本]"/>
      <dgm:spPr/>
      <dgm:t>
        <a:bodyPr/>
        <a:lstStyle/>
        <a:p>
          <a:r>
            <a:rPr lang="zh-CN" altLang="en-US" dirty="0" smtClean="0"/>
            <a:t>整合所负责的子系统的部分资料：用例图、事件流、原型</a:t>
          </a:r>
          <a:endParaRPr lang="zh-CN" altLang="en-US" dirty="0"/>
        </a:p>
      </dgm:t>
    </dgm:pt>
    <dgm:pt modelId="{703807DB-59BD-4DED-9407-FE446838FBD5}" type="parTrans" cxnId="{483A1389-FAFE-4D65-944E-D8B18CCC8A79}">
      <dgm:prSet/>
      <dgm:spPr/>
      <dgm:t>
        <a:bodyPr/>
        <a:lstStyle/>
        <a:p>
          <a:endParaRPr lang="zh-CN" altLang="en-US"/>
        </a:p>
      </dgm:t>
    </dgm:pt>
    <dgm:pt modelId="{493A8741-47A7-492B-9F41-973436FAEEE2}" type="sibTrans" cxnId="{483A1389-FAFE-4D65-944E-D8B18CCC8A79}">
      <dgm:prSet/>
      <dgm:spPr/>
      <dgm:t>
        <a:bodyPr/>
        <a:lstStyle/>
        <a:p>
          <a:endParaRPr lang="zh-CN" altLang="en-US"/>
        </a:p>
      </dgm:t>
    </dgm:pt>
    <dgm:pt modelId="{45721A8F-A947-451D-86B0-4A00873A9526}">
      <dgm:prSet phldrT="[文本]"/>
      <dgm:spPr/>
      <dgm:t>
        <a:bodyPr/>
        <a:lstStyle/>
        <a:p>
          <a:r>
            <a:rPr lang="zh-CN" altLang="en-US" dirty="0" smtClean="0"/>
            <a:t>软件设计文档</a:t>
          </a:r>
          <a:endParaRPr lang="zh-CN" altLang="en-US" dirty="0"/>
        </a:p>
      </dgm:t>
    </dgm:pt>
    <dgm:pt modelId="{4738C596-9DA8-491C-8236-38BDCD45D98E}" type="parTrans" cxnId="{D2B9E630-342E-4EE7-ABD9-710A258D3C76}">
      <dgm:prSet/>
      <dgm:spPr/>
      <dgm:t>
        <a:bodyPr/>
        <a:lstStyle/>
        <a:p>
          <a:endParaRPr lang="zh-CN" altLang="en-US"/>
        </a:p>
      </dgm:t>
    </dgm:pt>
    <dgm:pt modelId="{81960853-2AF6-44CC-A107-D9813B4E0554}" type="sibTrans" cxnId="{D2B9E630-342E-4EE7-ABD9-710A258D3C76}">
      <dgm:prSet/>
      <dgm:spPr/>
      <dgm:t>
        <a:bodyPr/>
        <a:lstStyle/>
        <a:p>
          <a:endParaRPr lang="zh-CN" altLang="en-US"/>
        </a:p>
      </dgm:t>
    </dgm:pt>
    <dgm:pt modelId="{4562B9EF-A363-4BEE-9E59-E4B613EA7BB7}">
      <dgm:prSet phldrT="[文本]"/>
      <dgm:spPr/>
      <dgm:t>
        <a:bodyPr/>
        <a:lstStyle/>
        <a:p>
          <a:r>
            <a:rPr lang="zh-CN" altLang="en-US" dirty="0" smtClean="0"/>
            <a:t>数据结构设计：试卷类</a:t>
          </a:r>
          <a:endParaRPr lang="zh-CN" altLang="en-US" dirty="0"/>
        </a:p>
      </dgm:t>
    </dgm:pt>
    <dgm:pt modelId="{9FECACFB-329B-4543-AD6E-795D863F0EAB}" type="parTrans" cxnId="{4EB9C803-9BC2-41BE-8F56-A21D93C585A3}">
      <dgm:prSet/>
      <dgm:spPr/>
      <dgm:t>
        <a:bodyPr/>
        <a:lstStyle/>
        <a:p>
          <a:endParaRPr lang="zh-CN" altLang="en-US"/>
        </a:p>
      </dgm:t>
    </dgm:pt>
    <dgm:pt modelId="{D57280B5-E999-4523-9852-25E51EC761AB}" type="sibTrans" cxnId="{4EB9C803-9BC2-41BE-8F56-A21D93C585A3}">
      <dgm:prSet/>
      <dgm:spPr/>
      <dgm:t>
        <a:bodyPr/>
        <a:lstStyle/>
        <a:p>
          <a:endParaRPr lang="zh-CN" altLang="en-US"/>
        </a:p>
      </dgm:t>
    </dgm:pt>
    <dgm:pt modelId="{CB345EAC-E167-4087-ADC8-50E190E1C72E}">
      <dgm:prSet phldrT="[文本]"/>
      <dgm:spPr/>
      <dgm:t>
        <a:bodyPr/>
        <a:lstStyle/>
        <a:p>
          <a:r>
            <a:rPr lang="zh-CN" altLang="en-US" dirty="0" smtClean="0"/>
            <a:t>原型的补充解释</a:t>
          </a:r>
          <a:endParaRPr lang="zh-CN" altLang="en-US" dirty="0"/>
        </a:p>
      </dgm:t>
    </dgm:pt>
    <dgm:pt modelId="{53F5758B-DE28-4113-A44F-35F9F02D748D}" type="parTrans" cxnId="{F217F7A7-2B7F-4A20-8104-3C76064E61F1}">
      <dgm:prSet/>
      <dgm:spPr/>
      <dgm:t>
        <a:bodyPr/>
        <a:lstStyle/>
        <a:p>
          <a:endParaRPr lang="zh-CN" altLang="en-US"/>
        </a:p>
      </dgm:t>
    </dgm:pt>
    <dgm:pt modelId="{7E43E7E0-18A8-4963-81FE-04C5AB3C798E}" type="sibTrans" cxnId="{F217F7A7-2B7F-4A20-8104-3C76064E61F1}">
      <dgm:prSet/>
      <dgm:spPr/>
      <dgm:t>
        <a:bodyPr/>
        <a:lstStyle/>
        <a:p>
          <a:endParaRPr lang="zh-CN" altLang="en-US"/>
        </a:p>
      </dgm:t>
    </dgm:pt>
    <dgm:pt modelId="{B5733ECB-DC24-49DF-B2A9-7A1CE0824D55}">
      <dgm:prSet phldrT="[文本]"/>
      <dgm:spPr/>
      <dgm:t>
        <a:bodyPr/>
        <a:lstStyle/>
        <a:p>
          <a:r>
            <a:rPr lang="zh-CN" altLang="en-US" dirty="0" smtClean="0"/>
            <a:t>算法设计</a:t>
          </a:r>
          <a:endParaRPr lang="zh-CN" altLang="en-US" dirty="0"/>
        </a:p>
      </dgm:t>
    </dgm:pt>
    <dgm:pt modelId="{9EF588B0-2FDC-41FD-94F9-BBFE4AEAE43E}" type="parTrans" cxnId="{4B315006-1DBA-4002-B2FA-26E777EB196B}">
      <dgm:prSet/>
      <dgm:spPr/>
      <dgm:t>
        <a:bodyPr/>
        <a:lstStyle/>
        <a:p>
          <a:endParaRPr lang="zh-CN" altLang="en-US"/>
        </a:p>
      </dgm:t>
    </dgm:pt>
    <dgm:pt modelId="{9D44CD9F-20FA-4AF0-92EE-F737DCCD6995}" type="sibTrans" cxnId="{4B315006-1DBA-4002-B2FA-26E777EB196B}">
      <dgm:prSet/>
      <dgm:spPr/>
      <dgm:t>
        <a:bodyPr/>
        <a:lstStyle/>
        <a:p>
          <a:endParaRPr lang="zh-CN" altLang="en-US"/>
        </a:p>
      </dgm:t>
    </dgm:pt>
    <dgm:pt modelId="{E15BD9EE-8A18-4A02-B645-7B6B0000C4CC}" type="pres">
      <dgm:prSet presAssocID="{332EAE77-8C65-4129-9412-DAEC2E2A3B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1E3E41-CA33-4197-B49F-A65385AFBEED}" type="pres">
      <dgm:prSet presAssocID="{DB78324A-C1AF-4739-B0C7-67F0D91AA95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AC7377-3FC2-4C6B-8AF4-68434B5A08CB}" type="pres">
      <dgm:prSet presAssocID="{DB78324A-C1AF-4739-B0C7-67F0D91AA95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602A88-BCDE-4E4D-B04E-6CA1E976C00F}" type="pres">
      <dgm:prSet presAssocID="{45721A8F-A947-451D-86B0-4A00873A952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D28BE7-3115-44A0-98A0-D9049220777A}" type="pres">
      <dgm:prSet presAssocID="{45721A8F-A947-451D-86B0-4A00873A952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833B03-B96E-4112-84EA-B8EA7F23B068}" type="presOf" srcId="{B5733ECB-DC24-49DF-B2A9-7A1CE0824D55}" destId="{3BD28BE7-3115-44A0-98A0-D9049220777A}" srcOrd="0" destOrd="1" presId="urn:microsoft.com/office/officeart/2005/8/layout/vList2"/>
    <dgm:cxn modelId="{C158C79D-7735-4066-96C3-6218517023E7}" type="presOf" srcId="{332EAE77-8C65-4129-9412-DAEC2E2A3B1A}" destId="{E15BD9EE-8A18-4A02-B645-7B6B0000C4CC}" srcOrd="0" destOrd="0" presId="urn:microsoft.com/office/officeart/2005/8/layout/vList2"/>
    <dgm:cxn modelId="{483A1389-FAFE-4D65-944E-D8B18CCC8A79}" srcId="{DB78324A-C1AF-4739-B0C7-67F0D91AA950}" destId="{7FEF1D4E-7837-4421-841E-1383356524C2}" srcOrd="0" destOrd="0" parTransId="{703807DB-59BD-4DED-9407-FE446838FBD5}" sibTransId="{493A8741-47A7-492B-9F41-973436FAEEE2}"/>
    <dgm:cxn modelId="{6FDCBD83-AA83-46FE-BEAC-3D866F768EB7}" type="presOf" srcId="{7FEF1D4E-7837-4421-841E-1383356524C2}" destId="{2CAC7377-3FC2-4C6B-8AF4-68434B5A08CB}" srcOrd="0" destOrd="0" presId="urn:microsoft.com/office/officeart/2005/8/layout/vList2"/>
    <dgm:cxn modelId="{AB100B61-C62C-4A21-8399-8FB93A0EDDF0}" type="presOf" srcId="{4562B9EF-A363-4BEE-9E59-E4B613EA7BB7}" destId="{3BD28BE7-3115-44A0-98A0-D9049220777A}" srcOrd="0" destOrd="0" presId="urn:microsoft.com/office/officeart/2005/8/layout/vList2"/>
    <dgm:cxn modelId="{D2B9E630-342E-4EE7-ABD9-710A258D3C76}" srcId="{332EAE77-8C65-4129-9412-DAEC2E2A3B1A}" destId="{45721A8F-A947-451D-86B0-4A00873A9526}" srcOrd="1" destOrd="0" parTransId="{4738C596-9DA8-491C-8236-38BDCD45D98E}" sibTransId="{81960853-2AF6-44CC-A107-D9813B4E0554}"/>
    <dgm:cxn modelId="{41DBEB7B-C742-4547-848E-B81B790FDFEC}" srcId="{332EAE77-8C65-4129-9412-DAEC2E2A3B1A}" destId="{DB78324A-C1AF-4739-B0C7-67F0D91AA950}" srcOrd="0" destOrd="0" parTransId="{8A2288FF-2398-48AD-9216-807E162A9957}" sibTransId="{555BABE7-C84A-42A3-AFE8-557D347C8772}"/>
    <dgm:cxn modelId="{4B315006-1DBA-4002-B2FA-26E777EB196B}" srcId="{45721A8F-A947-451D-86B0-4A00873A9526}" destId="{B5733ECB-DC24-49DF-B2A9-7A1CE0824D55}" srcOrd="1" destOrd="0" parTransId="{9EF588B0-2FDC-41FD-94F9-BBFE4AEAE43E}" sibTransId="{9D44CD9F-20FA-4AF0-92EE-F737DCCD6995}"/>
    <dgm:cxn modelId="{ECF4223E-00BA-4BE1-9C7C-C1ED7F028AA2}" type="presOf" srcId="{45721A8F-A947-451D-86B0-4A00873A9526}" destId="{24602A88-BCDE-4E4D-B04E-6CA1E976C00F}" srcOrd="0" destOrd="0" presId="urn:microsoft.com/office/officeart/2005/8/layout/vList2"/>
    <dgm:cxn modelId="{F63A554D-6FAE-4475-86A0-8B7CE52F5562}" type="presOf" srcId="{DB78324A-C1AF-4739-B0C7-67F0D91AA950}" destId="{7F1E3E41-CA33-4197-B49F-A65385AFBEED}" srcOrd="0" destOrd="0" presId="urn:microsoft.com/office/officeart/2005/8/layout/vList2"/>
    <dgm:cxn modelId="{A811996C-E153-4BC0-BF74-E4439004A162}" type="presOf" srcId="{CB345EAC-E167-4087-ADC8-50E190E1C72E}" destId="{2CAC7377-3FC2-4C6B-8AF4-68434B5A08CB}" srcOrd="0" destOrd="1" presId="urn:microsoft.com/office/officeart/2005/8/layout/vList2"/>
    <dgm:cxn modelId="{4EB9C803-9BC2-41BE-8F56-A21D93C585A3}" srcId="{45721A8F-A947-451D-86B0-4A00873A9526}" destId="{4562B9EF-A363-4BEE-9E59-E4B613EA7BB7}" srcOrd="0" destOrd="0" parTransId="{9FECACFB-329B-4543-AD6E-795D863F0EAB}" sibTransId="{D57280B5-E999-4523-9852-25E51EC761AB}"/>
    <dgm:cxn modelId="{F217F7A7-2B7F-4A20-8104-3C76064E61F1}" srcId="{DB78324A-C1AF-4739-B0C7-67F0D91AA950}" destId="{CB345EAC-E167-4087-ADC8-50E190E1C72E}" srcOrd="1" destOrd="0" parTransId="{53F5758B-DE28-4113-A44F-35F9F02D748D}" sibTransId="{7E43E7E0-18A8-4963-81FE-04C5AB3C798E}"/>
    <dgm:cxn modelId="{BD4BEC9A-1F55-471A-B298-59E1AEDA4FAE}" type="presParOf" srcId="{E15BD9EE-8A18-4A02-B645-7B6B0000C4CC}" destId="{7F1E3E41-CA33-4197-B49F-A65385AFBEED}" srcOrd="0" destOrd="0" presId="urn:microsoft.com/office/officeart/2005/8/layout/vList2"/>
    <dgm:cxn modelId="{CD80BD02-EAE8-44B4-9350-68C5040FF2EA}" type="presParOf" srcId="{E15BD9EE-8A18-4A02-B645-7B6B0000C4CC}" destId="{2CAC7377-3FC2-4C6B-8AF4-68434B5A08CB}" srcOrd="1" destOrd="0" presId="urn:microsoft.com/office/officeart/2005/8/layout/vList2"/>
    <dgm:cxn modelId="{5C74C30F-93D2-4ACB-AE25-86D7E6941F88}" type="presParOf" srcId="{E15BD9EE-8A18-4A02-B645-7B6B0000C4CC}" destId="{24602A88-BCDE-4E4D-B04E-6CA1E976C00F}" srcOrd="2" destOrd="0" presId="urn:microsoft.com/office/officeart/2005/8/layout/vList2"/>
    <dgm:cxn modelId="{E4F3712B-64BE-4887-A7EA-542531BF13B6}" type="presParOf" srcId="{E15BD9EE-8A18-4A02-B645-7B6B0000C4CC}" destId="{3BD28BE7-3115-44A0-98A0-D904922077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AE0F100-310F-4CC6-9C5B-B17C3397CC9A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BFF03D7F-707A-4C11-8CB7-97729A924ADE}">
      <dgm:prSet phldrT="[文本]"/>
      <dgm:spPr/>
      <dgm:t>
        <a:bodyPr/>
        <a:lstStyle/>
        <a:p>
          <a:r>
            <a:rPr lang="zh-CN" altLang="en-US" dirty="0" smtClean="0"/>
            <a:t>分工明确</a:t>
          </a:r>
          <a:r>
            <a:rPr lang="en-US" altLang="zh-CN" dirty="0" smtClean="0"/>
            <a:t>,</a:t>
          </a:r>
          <a:r>
            <a:rPr lang="zh-CN" altLang="en-US" dirty="0" smtClean="0"/>
            <a:t>能参与到各个阶段中</a:t>
          </a:r>
          <a:endParaRPr lang="zh-CN" altLang="en-US" dirty="0"/>
        </a:p>
      </dgm:t>
    </dgm:pt>
    <dgm:pt modelId="{E548414B-B6A7-4A96-9C79-A1E991D21078}" type="parTrans" cxnId="{07741D79-0AC8-4256-B441-E1640A5BEE7E}">
      <dgm:prSet/>
      <dgm:spPr/>
      <dgm:t>
        <a:bodyPr/>
        <a:lstStyle/>
        <a:p>
          <a:endParaRPr lang="zh-CN" altLang="en-US"/>
        </a:p>
      </dgm:t>
    </dgm:pt>
    <dgm:pt modelId="{5829E834-EBCA-4079-A3AD-3902B1781915}" type="sibTrans" cxnId="{07741D79-0AC8-4256-B441-E1640A5BEE7E}">
      <dgm:prSet/>
      <dgm:spPr/>
      <dgm:t>
        <a:bodyPr/>
        <a:lstStyle/>
        <a:p>
          <a:endParaRPr lang="zh-CN" altLang="en-US"/>
        </a:p>
      </dgm:t>
    </dgm:pt>
    <dgm:pt modelId="{33AC555D-CB59-4240-83F0-F226DCCAF422}">
      <dgm:prSet phldrT="[文本]"/>
      <dgm:spPr/>
      <dgm:t>
        <a:bodyPr/>
        <a:lstStyle/>
        <a:p>
          <a:r>
            <a:rPr lang="zh-CN" altLang="en-US" dirty="0" smtClean="0"/>
            <a:t>软件使用</a:t>
          </a:r>
          <a:endParaRPr lang="zh-CN" altLang="en-US" dirty="0"/>
        </a:p>
      </dgm:t>
    </dgm:pt>
    <dgm:pt modelId="{50B5078F-510C-454D-8F4C-D368DDF75380}" type="parTrans" cxnId="{A689AAF5-5E33-43C1-87C4-BD2313B2D8A1}">
      <dgm:prSet/>
      <dgm:spPr/>
      <dgm:t>
        <a:bodyPr/>
        <a:lstStyle/>
        <a:p>
          <a:endParaRPr lang="zh-CN" altLang="en-US"/>
        </a:p>
      </dgm:t>
    </dgm:pt>
    <dgm:pt modelId="{98441ABA-953F-4B2C-82A2-2C2DD3600990}" type="sibTrans" cxnId="{A689AAF5-5E33-43C1-87C4-BD2313B2D8A1}">
      <dgm:prSet/>
      <dgm:spPr/>
      <dgm:t>
        <a:bodyPr/>
        <a:lstStyle/>
        <a:p>
          <a:endParaRPr lang="zh-CN" altLang="en-US"/>
        </a:p>
      </dgm:t>
    </dgm:pt>
    <dgm:pt modelId="{7AA65490-FC9A-49AC-8A86-D8B4A0E321D6}">
      <dgm:prSet phldrT="[文本]"/>
      <dgm:spPr/>
      <dgm:t>
        <a:bodyPr/>
        <a:lstStyle/>
        <a:p>
          <a:r>
            <a:rPr lang="zh-CN" altLang="en-US" dirty="0" smtClean="0"/>
            <a:t>评分：</a:t>
          </a:r>
          <a:r>
            <a:rPr lang="en-US" altLang="zh-CN" dirty="0" smtClean="0"/>
            <a:t>80</a:t>
          </a:r>
          <a:endParaRPr lang="zh-CN" altLang="en-US" dirty="0"/>
        </a:p>
      </dgm:t>
    </dgm:pt>
    <dgm:pt modelId="{3D836CF3-7AB3-49B9-B2AB-B1901751072B}" type="parTrans" cxnId="{69F32BBC-0926-4622-B8BC-7F1BC56E94A2}">
      <dgm:prSet/>
      <dgm:spPr/>
      <dgm:t>
        <a:bodyPr/>
        <a:lstStyle/>
        <a:p>
          <a:endParaRPr lang="zh-CN" altLang="en-US"/>
        </a:p>
      </dgm:t>
    </dgm:pt>
    <dgm:pt modelId="{78C2A2F9-8CD2-4100-88BF-D0CEF3F894BD}" type="sibTrans" cxnId="{69F32BBC-0926-4622-B8BC-7F1BC56E94A2}">
      <dgm:prSet/>
      <dgm:spPr/>
      <dgm:t>
        <a:bodyPr/>
        <a:lstStyle/>
        <a:p>
          <a:endParaRPr lang="zh-CN" altLang="en-US"/>
        </a:p>
      </dgm:t>
    </dgm:pt>
    <dgm:pt modelId="{4BD76289-8C96-4FDE-8F5E-F6BFA7CFA1F8}">
      <dgm:prSet phldrT="[文本]"/>
      <dgm:spPr/>
      <dgm:t>
        <a:bodyPr/>
        <a:lstStyle/>
        <a:p>
          <a:r>
            <a:rPr lang="zh-CN" altLang="en-US" dirty="0" smtClean="0"/>
            <a:t>软工知识巩固</a:t>
          </a:r>
          <a:endParaRPr lang="zh-CN" altLang="en-US" dirty="0"/>
        </a:p>
      </dgm:t>
    </dgm:pt>
    <dgm:pt modelId="{C8B8E06A-B37B-43C6-883E-FC668B067841}" type="parTrans" cxnId="{E8BCF5A9-77F2-4B67-A8A6-5DA76F1DDAC5}">
      <dgm:prSet/>
      <dgm:spPr/>
      <dgm:t>
        <a:bodyPr/>
        <a:lstStyle/>
        <a:p>
          <a:endParaRPr lang="zh-CN" altLang="en-US"/>
        </a:p>
      </dgm:t>
    </dgm:pt>
    <dgm:pt modelId="{1C2C84AC-6DE2-4530-B03B-267B02868F8E}" type="sibTrans" cxnId="{E8BCF5A9-77F2-4B67-A8A6-5DA76F1DDAC5}">
      <dgm:prSet/>
      <dgm:spPr/>
      <dgm:t>
        <a:bodyPr/>
        <a:lstStyle/>
        <a:p>
          <a:endParaRPr lang="zh-CN" altLang="en-US"/>
        </a:p>
      </dgm:t>
    </dgm:pt>
    <dgm:pt modelId="{D60AA9AA-C8EA-4F85-87E7-1C4872A3A1F7}">
      <dgm:prSet phldrT="[文本]"/>
      <dgm:spPr/>
      <dgm:t>
        <a:bodyPr/>
        <a:lstStyle/>
        <a:p>
          <a:r>
            <a:rPr lang="zh-CN" altLang="en-US" smtClean="0"/>
            <a:t>基础知识不扎实，有时</a:t>
          </a:r>
          <a:r>
            <a:rPr lang="zh-CN" altLang="en-US" dirty="0" smtClean="0"/>
            <a:t>不能及时完成任务</a:t>
          </a:r>
          <a:endParaRPr lang="zh-CN" altLang="en-US" dirty="0"/>
        </a:p>
      </dgm:t>
    </dgm:pt>
    <dgm:pt modelId="{1499E3C7-0AAE-4D02-BCE4-06FAAB1D2E3B}" type="parTrans" cxnId="{31A46AEC-42EF-4852-9D6D-9AC40F46391B}">
      <dgm:prSet/>
      <dgm:spPr/>
      <dgm:t>
        <a:bodyPr/>
        <a:lstStyle/>
        <a:p>
          <a:endParaRPr lang="zh-CN" altLang="en-US"/>
        </a:p>
      </dgm:t>
    </dgm:pt>
    <dgm:pt modelId="{06A6748E-20D2-42FD-A84E-0E34077555AC}" type="sibTrans" cxnId="{31A46AEC-42EF-4852-9D6D-9AC40F46391B}">
      <dgm:prSet/>
      <dgm:spPr/>
      <dgm:t>
        <a:bodyPr/>
        <a:lstStyle/>
        <a:p>
          <a:endParaRPr lang="zh-CN" altLang="en-US"/>
        </a:p>
      </dgm:t>
    </dgm:pt>
    <dgm:pt modelId="{E49DDBB5-7D21-41A6-A7DA-5FA848668311}" type="pres">
      <dgm:prSet presAssocID="{6AE0F100-310F-4CC6-9C5B-B17C3397CC9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065DF42-4AB8-4FA6-AF70-AF71DE3007DB}" type="pres">
      <dgm:prSet presAssocID="{BFF03D7F-707A-4C11-8CB7-97729A924AD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7DD748-8962-4944-B71E-E17C5C37DCCA}" type="pres">
      <dgm:prSet presAssocID="{5829E834-EBCA-4079-A3AD-3902B1781915}" presName="sibTrans" presStyleCnt="0"/>
      <dgm:spPr/>
    </dgm:pt>
    <dgm:pt modelId="{B2B446DC-9F1B-482D-AA54-E73068051016}" type="pres">
      <dgm:prSet presAssocID="{33AC555D-CB59-4240-83F0-F226DCCAF42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3BFE79-34CF-4247-8AEA-AA929619C396}" type="pres">
      <dgm:prSet presAssocID="{98441ABA-953F-4B2C-82A2-2C2DD3600990}" presName="sibTrans" presStyleCnt="0"/>
      <dgm:spPr/>
    </dgm:pt>
    <dgm:pt modelId="{5628EF60-2362-4420-AF41-B16DFFD3058B}" type="pres">
      <dgm:prSet presAssocID="{4BD76289-8C96-4FDE-8F5E-F6BFA7CFA1F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D77A95-FD3B-448E-823A-FA1AA63D9F29}" type="pres">
      <dgm:prSet presAssocID="{1C2C84AC-6DE2-4530-B03B-267B02868F8E}" presName="sibTrans" presStyleCnt="0"/>
      <dgm:spPr/>
    </dgm:pt>
    <dgm:pt modelId="{B9FE1F88-E1D4-4777-B4E4-0FFDC6697E18}" type="pres">
      <dgm:prSet presAssocID="{D60AA9AA-C8EA-4F85-87E7-1C4872A3A1F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B72C34-B43A-488A-AF79-4F28981ECE27}" type="pres">
      <dgm:prSet presAssocID="{06A6748E-20D2-42FD-A84E-0E34077555AC}" presName="sibTrans" presStyleCnt="0"/>
      <dgm:spPr/>
    </dgm:pt>
    <dgm:pt modelId="{F1B90630-1826-41CB-A8A1-2BB16D0CCCB7}" type="pres">
      <dgm:prSet presAssocID="{7AA65490-FC9A-49AC-8A86-D8B4A0E321D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AA7A8E-1A17-4A2A-9F99-EF45AF8D5F20}" type="presOf" srcId="{D60AA9AA-C8EA-4F85-87E7-1C4872A3A1F7}" destId="{B9FE1F88-E1D4-4777-B4E4-0FFDC6697E18}" srcOrd="0" destOrd="0" presId="urn:microsoft.com/office/officeart/2005/8/layout/default"/>
    <dgm:cxn modelId="{DF682A55-8A92-494D-87FF-E415281ABEF9}" type="presOf" srcId="{BFF03D7F-707A-4C11-8CB7-97729A924ADE}" destId="{3065DF42-4AB8-4FA6-AF70-AF71DE3007DB}" srcOrd="0" destOrd="0" presId="urn:microsoft.com/office/officeart/2005/8/layout/default"/>
    <dgm:cxn modelId="{758EDB89-D85B-44DA-A3E0-3C680380739F}" type="presOf" srcId="{6AE0F100-310F-4CC6-9C5B-B17C3397CC9A}" destId="{E49DDBB5-7D21-41A6-A7DA-5FA848668311}" srcOrd="0" destOrd="0" presId="urn:microsoft.com/office/officeart/2005/8/layout/default"/>
    <dgm:cxn modelId="{69F32BBC-0926-4622-B8BC-7F1BC56E94A2}" srcId="{6AE0F100-310F-4CC6-9C5B-B17C3397CC9A}" destId="{7AA65490-FC9A-49AC-8A86-D8B4A0E321D6}" srcOrd="4" destOrd="0" parTransId="{3D836CF3-7AB3-49B9-B2AB-B1901751072B}" sibTransId="{78C2A2F9-8CD2-4100-88BF-D0CEF3F894BD}"/>
    <dgm:cxn modelId="{51B6E7BA-B21A-4D25-A1CF-D507D6A80C36}" type="presOf" srcId="{33AC555D-CB59-4240-83F0-F226DCCAF422}" destId="{B2B446DC-9F1B-482D-AA54-E73068051016}" srcOrd="0" destOrd="0" presId="urn:microsoft.com/office/officeart/2005/8/layout/default"/>
    <dgm:cxn modelId="{A689AAF5-5E33-43C1-87C4-BD2313B2D8A1}" srcId="{6AE0F100-310F-4CC6-9C5B-B17C3397CC9A}" destId="{33AC555D-CB59-4240-83F0-F226DCCAF422}" srcOrd="1" destOrd="0" parTransId="{50B5078F-510C-454D-8F4C-D368DDF75380}" sibTransId="{98441ABA-953F-4B2C-82A2-2C2DD3600990}"/>
    <dgm:cxn modelId="{31A46AEC-42EF-4852-9D6D-9AC40F46391B}" srcId="{6AE0F100-310F-4CC6-9C5B-B17C3397CC9A}" destId="{D60AA9AA-C8EA-4F85-87E7-1C4872A3A1F7}" srcOrd="3" destOrd="0" parTransId="{1499E3C7-0AAE-4D02-BCE4-06FAAB1D2E3B}" sibTransId="{06A6748E-20D2-42FD-A84E-0E34077555AC}"/>
    <dgm:cxn modelId="{E8BCF5A9-77F2-4B67-A8A6-5DA76F1DDAC5}" srcId="{6AE0F100-310F-4CC6-9C5B-B17C3397CC9A}" destId="{4BD76289-8C96-4FDE-8F5E-F6BFA7CFA1F8}" srcOrd="2" destOrd="0" parTransId="{C8B8E06A-B37B-43C6-883E-FC668B067841}" sibTransId="{1C2C84AC-6DE2-4530-B03B-267B02868F8E}"/>
    <dgm:cxn modelId="{C52F2378-50BC-4845-B05C-B68F5CE95ACF}" type="presOf" srcId="{7AA65490-FC9A-49AC-8A86-D8B4A0E321D6}" destId="{F1B90630-1826-41CB-A8A1-2BB16D0CCCB7}" srcOrd="0" destOrd="0" presId="urn:microsoft.com/office/officeart/2005/8/layout/default"/>
    <dgm:cxn modelId="{D2206620-E5AE-4E3B-B602-9EE16F84CF84}" type="presOf" srcId="{4BD76289-8C96-4FDE-8F5E-F6BFA7CFA1F8}" destId="{5628EF60-2362-4420-AF41-B16DFFD3058B}" srcOrd="0" destOrd="0" presId="urn:microsoft.com/office/officeart/2005/8/layout/default"/>
    <dgm:cxn modelId="{07741D79-0AC8-4256-B441-E1640A5BEE7E}" srcId="{6AE0F100-310F-4CC6-9C5B-B17C3397CC9A}" destId="{BFF03D7F-707A-4C11-8CB7-97729A924ADE}" srcOrd="0" destOrd="0" parTransId="{E548414B-B6A7-4A96-9C79-A1E991D21078}" sibTransId="{5829E834-EBCA-4079-A3AD-3902B1781915}"/>
    <dgm:cxn modelId="{CF97D0E7-6BFD-4C4D-8E73-E792A64DB683}" type="presParOf" srcId="{E49DDBB5-7D21-41A6-A7DA-5FA848668311}" destId="{3065DF42-4AB8-4FA6-AF70-AF71DE3007DB}" srcOrd="0" destOrd="0" presId="urn:microsoft.com/office/officeart/2005/8/layout/default"/>
    <dgm:cxn modelId="{687C2171-77F4-41F5-A2AD-6AC3D54E10DE}" type="presParOf" srcId="{E49DDBB5-7D21-41A6-A7DA-5FA848668311}" destId="{BB7DD748-8962-4944-B71E-E17C5C37DCCA}" srcOrd="1" destOrd="0" presId="urn:microsoft.com/office/officeart/2005/8/layout/default"/>
    <dgm:cxn modelId="{07CDFC1D-A561-4C00-B5FB-3B3458AB4048}" type="presParOf" srcId="{E49DDBB5-7D21-41A6-A7DA-5FA848668311}" destId="{B2B446DC-9F1B-482D-AA54-E73068051016}" srcOrd="2" destOrd="0" presId="urn:microsoft.com/office/officeart/2005/8/layout/default"/>
    <dgm:cxn modelId="{A59A396B-863F-4EDC-9311-4A35E2EFE92C}" type="presParOf" srcId="{E49DDBB5-7D21-41A6-A7DA-5FA848668311}" destId="{2F3BFE79-34CF-4247-8AEA-AA929619C396}" srcOrd="3" destOrd="0" presId="urn:microsoft.com/office/officeart/2005/8/layout/default"/>
    <dgm:cxn modelId="{70E263BC-01B4-4CF1-980D-A2AE0D768617}" type="presParOf" srcId="{E49DDBB5-7D21-41A6-A7DA-5FA848668311}" destId="{5628EF60-2362-4420-AF41-B16DFFD3058B}" srcOrd="4" destOrd="0" presId="urn:microsoft.com/office/officeart/2005/8/layout/default"/>
    <dgm:cxn modelId="{8ADADB54-D694-4074-91EA-0BBFD5F37640}" type="presParOf" srcId="{E49DDBB5-7D21-41A6-A7DA-5FA848668311}" destId="{9ED77A95-FD3B-448E-823A-FA1AA63D9F29}" srcOrd="5" destOrd="0" presId="urn:microsoft.com/office/officeart/2005/8/layout/default"/>
    <dgm:cxn modelId="{DF5CD66F-7B0B-4FA6-8AD0-D22036AD0D18}" type="presParOf" srcId="{E49DDBB5-7D21-41A6-A7DA-5FA848668311}" destId="{B9FE1F88-E1D4-4777-B4E4-0FFDC6697E18}" srcOrd="6" destOrd="0" presId="urn:microsoft.com/office/officeart/2005/8/layout/default"/>
    <dgm:cxn modelId="{14DDC8FD-6E19-406A-BE48-FB9692D28E77}" type="presParOf" srcId="{E49DDBB5-7D21-41A6-A7DA-5FA848668311}" destId="{1CB72C34-B43A-488A-AF79-4F28981ECE27}" srcOrd="7" destOrd="0" presId="urn:microsoft.com/office/officeart/2005/8/layout/default"/>
    <dgm:cxn modelId="{ACD8FDDA-A925-4CD7-B437-2105D91335C5}" type="presParOf" srcId="{E49DDBB5-7D21-41A6-A7DA-5FA848668311}" destId="{F1B90630-1826-41CB-A8A1-2BB16D0CCCB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37A3C4-7B45-4D4E-A6C5-CE1B68D2BF71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2D5C631E-AE7A-4696-8689-63C3CAADBB07}">
      <dgm:prSet phldrT="[文本]"/>
      <dgm:spPr/>
      <dgm:t>
        <a:bodyPr/>
        <a:lstStyle/>
        <a:p>
          <a:r>
            <a:rPr lang="zh-CN" altLang="en-US" dirty="0" smtClean="0"/>
            <a:t>组卷子系统</a:t>
          </a:r>
          <a:endParaRPr lang="zh-CN" altLang="en-US" dirty="0"/>
        </a:p>
      </dgm:t>
    </dgm:pt>
    <dgm:pt modelId="{F8CDBEEB-188B-40B4-ABBA-14A562425AA9}" type="parTrans" cxnId="{59FAC521-F3D8-4AF1-B4D4-BE3828BB66B8}">
      <dgm:prSet/>
      <dgm:spPr/>
      <dgm:t>
        <a:bodyPr/>
        <a:lstStyle/>
        <a:p>
          <a:endParaRPr lang="zh-CN" altLang="en-US"/>
        </a:p>
      </dgm:t>
    </dgm:pt>
    <dgm:pt modelId="{B47F3B53-4654-4D51-BDEE-A3FB474561D3}" type="sibTrans" cxnId="{59FAC521-F3D8-4AF1-B4D4-BE3828BB66B8}">
      <dgm:prSet/>
      <dgm:spPr/>
      <dgm:t>
        <a:bodyPr/>
        <a:lstStyle/>
        <a:p>
          <a:endParaRPr lang="zh-CN" altLang="en-US"/>
        </a:p>
      </dgm:t>
    </dgm:pt>
    <dgm:pt modelId="{0F68A95E-A0E3-4BEA-9564-13EF429E9D47}">
      <dgm:prSet phldrT="[文本]"/>
      <dgm:spPr/>
      <dgm:t>
        <a:bodyPr/>
        <a:lstStyle/>
        <a:p>
          <a:r>
            <a:rPr lang="zh-CN" altLang="en-US" dirty="0" smtClean="0"/>
            <a:t>系统管理子系统</a:t>
          </a:r>
          <a:endParaRPr lang="zh-CN" altLang="en-US" dirty="0"/>
        </a:p>
      </dgm:t>
    </dgm:pt>
    <dgm:pt modelId="{255FC558-619E-44A3-9E15-D8F09D923435}" type="parTrans" cxnId="{2A8850C2-08EA-4AC7-A9D7-AD7FF3D8A71E}">
      <dgm:prSet/>
      <dgm:spPr/>
      <dgm:t>
        <a:bodyPr/>
        <a:lstStyle/>
        <a:p>
          <a:endParaRPr lang="zh-CN" altLang="en-US"/>
        </a:p>
      </dgm:t>
    </dgm:pt>
    <dgm:pt modelId="{1F441D9B-258E-4962-A8E1-AF6DB530976F}" type="sibTrans" cxnId="{2A8850C2-08EA-4AC7-A9D7-AD7FF3D8A71E}">
      <dgm:prSet/>
      <dgm:spPr/>
      <dgm:t>
        <a:bodyPr/>
        <a:lstStyle/>
        <a:p>
          <a:endParaRPr lang="zh-CN" altLang="en-US"/>
        </a:p>
      </dgm:t>
    </dgm:pt>
    <dgm:pt modelId="{4A22DA51-EA54-4A2C-BB60-213C4ABAFBEE}">
      <dgm:prSet phldrT="[文本]"/>
      <dgm:spPr/>
      <dgm:t>
        <a:bodyPr/>
        <a:lstStyle/>
        <a:p>
          <a:r>
            <a:rPr lang="zh-CN" altLang="en-US" dirty="0" smtClean="0"/>
            <a:t>试题管理子系统</a:t>
          </a:r>
          <a:endParaRPr lang="zh-CN" altLang="en-US" dirty="0"/>
        </a:p>
      </dgm:t>
    </dgm:pt>
    <dgm:pt modelId="{F0DC3588-CEEF-495F-9E60-EC0902EB46E8}" type="parTrans" cxnId="{271F2225-E4F6-4F57-8FDB-A9FF732AB269}">
      <dgm:prSet/>
      <dgm:spPr/>
      <dgm:t>
        <a:bodyPr/>
        <a:lstStyle/>
        <a:p>
          <a:endParaRPr lang="zh-CN" altLang="en-US"/>
        </a:p>
      </dgm:t>
    </dgm:pt>
    <dgm:pt modelId="{CB9459BD-BB49-46A7-A5A9-84EEA0D4DBC5}" type="sibTrans" cxnId="{271F2225-E4F6-4F57-8FDB-A9FF732AB269}">
      <dgm:prSet/>
      <dgm:spPr/>
      <dgm:t>
        <a:bodyPr/>
        <a:lstStyle/>
        <a:p>
          <a:endParaRPr lang="zh-CN" altLang="en-US"/>
        </a:p>
      </dgm:t>
    </dgm:pt>
    <dgm:pt modelId="{1027171B-E387-4EED-ACC9-3766794719FC}">
      <dgm:prSet/>
      <dgm:spPr/>
      <dgm:t>
        <a:bodyPr/>
        <a:lstStyle/>
        <a:p>
          <a:r>
            <a:rPr lang="zh-CN" altLang="en-US" dirty="0" smtClean="0"/>
            <a:t>审题子系统</a:t>
          </a:r>
          <a:endParaRPr lang="zh-CN" altLang="en-US" dirty="0"/>
        </a:p>
      </dgm:t>
    </dgm:pt>
    <dgm:pt modelId="{DD572E76-2ECA-4BBB-94A5-D06ACBF75F51}" type="parTrans" cxnId="{4B7FE586-38FF-4BE9-87B9-548049033F5D}">
      <dgm:prSet/>
      <dgm:spPr/>
      <dgm:t>
        <a:bodyPr/>
        <a:lstStyle/>
        <a:p>
          <a:endParaRPr lang="zh-CN" altLang="en-US"/>
        </a:p>
      </dgm:t>
    </dgm:pt>
    <dgm:pt modelId="{265AFB26-FFC4-4BD7-A4E8-C055AE52C8B7}" type="sibTrans" cxnId="{4B7FE586-38FF-4BE9-87B9-548049033F5D}">
      <dgm:prSet/>
      <dgm:spPr/>
      <dgm:t>
        <a:bodyPr/>
        <a:lstStyle/>
        <a:p>
          <a:endParaRPr lang="zh-CN" altLang="en-US"/>
        </a:p>
      </dgm:t>
    </dgm:pt>
    <dgm:pt modelId="{1D6F09F1-CCB2-4F02-8E48-C995DE2134DC}">
      <dgm:prSet/>
      <dgm:spPr/>
      <dgm:t>
        <a:bodyPr/>
        <a:lstStyle/>
        <a:p>
          <a:r>
            <a:rPr lang="zh-CN" altLang="en-US" dirty="0" smtClean="0"/>
            <a:t>命题子系统</a:t>
          </a:r>
          <a:endParaRPr lang="zh-CN" altLang="en-US" dirty="0"/>
        </a:p>
      </dgm:t>
    </dgm:pt>
    <dgm:pt modelId="{9AF949A3-1C65-46C3-8A39-8BFCB6827B13}" type="parTrans" cxnId="{D7245F00-DF68-4184-98B2-CC41E5B998B2}">
      <dgm:prSet/>
      <dgm:spPr/>
      <dgm:t>
        <a:bodyPr/>
        <a:lstStyle/>
        <a:p>
          <a:endParaRPr lang="zh-CN" altLang="en-US"/>
        </a:p>
      </dgm:t>
    </dgm:pt>
    <dgm:pt modelId="{01CED1A1-2B48-4119-831A-0D745CBCC726}" type="sibTrans" cxnId="{D7245F00-DF68-4184-98B2-CC41E5B998B2}">
      <dgm:prSet/>
      <dgm:spPr/>
      <dgm:t>
        <a:bodyPr/>
        <a:lstStyle/>
        <a:p>
          <a:endParaRPr lang="zh-CN" altLang="en-US"/>
        </a:p>
      </dgm:t>
    </dgm:pt>
    <dgm:pt modelId="{7AD92E25-197C-4D41-8B74-9F41258344CB}" type="pres">
      <dgm:prSet presAssocID="{7537A3C4-7B45-4D4E-A6C5-CE1B68D2BF71}" presName="compositeShape" presStyleCnt="0">
        <dgm:presLayoutVars>
          <dgm:chMax val="7"/>
          <dgm:dir/>
          <dgm:resizeHandles val="exact"/>
        </dgm:presLayoutVars>
      </dgm:prSet>
      <dgm:spPr/>
    </dgm:pt>
    <dgm:pt modelId="{BA29AD69-6F29-4256-BB05-C027692E5FF3}" type="pres">
      <dgm:prSet presAssocID="{7537A3C4-7B45-4D4E-A6C5-CE1B68D2BF71}" presName="wedge1" presStyleLbl="node1" presStyleIdx="0" presStyleCnt="5"/>
      <dgm:spPr/>
      <dgm:t>
        <a:bodyPr/>
        <a:lstStyle/>
        <a:p>
          <a:endParaRPr lang="zh-CN" altLang="en-US"/>
        </a:p>
      </dgm:t>
    </dgm:pt>
    <dgm:pt modelId="{BE600457-7A3E-4444-AB29-DEEE392F04BA}" type="pres">
      <dgm:prSet presAssocID="{7537A3C4-7B45-4D4E-A6C5-CE1B68D2BF71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3466A-08BB-4CAC-8160-91E658E0668F}" type="pres">
      <dgm:prSet presAssocID="{7537A3C4-7B45-4D4E-A6C5-CE1B68D2BF71}" presName="wedge2" presStyleLbl="node1" presStyleIdx="1" presStyleCnt="5"/>
      <dgm:spPr/>
      <dgm:t>
        <a:bodyPr/>
        <a:lstStyle/>
        <a:p>
          <a:endParaRPr lang="zh-CN" altLang="en-US"/>
        </a:p>
      </dgm:t>
    </dgm:pt>
    <dgm:pt modelId="{FC0AA180-CCAC-4D43-8274-CC954A56A39B}" type="pres">
      <dgm:prSet presAssocID="{7537A3C4-7B45-4D4E-A6C5-CE1B68D2BF71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F84D06-B3D6-4106-8C13-835406F7C955}" type="pres">
      <dgm:prSet presAssocID="{7537A3C4-7B45-4D4E-A6C5-CE1B68D2BF71}" presName="wedge3" presStyleLbl="node1" presStyleIdx="2" presStyleCnt="5"/>
      <dgm:spPr/>
      <dgm:t>
        <a:bodyPr/>
        <a:lstStyle/>
        <a:p>
          <a:endParaRPr lang="zh-CN" altLang="en-US"/>
        </a:p>
      </dgm:t>
    </dgm:pt>
    <dgm:pt modelId="{5F79A36C-FF09-449B-8E2E-3EC90DAFE528}" type="pres">
      <dgm:prSet presAssocID="{7537A3C4-7B45-4D4E-A6C5-CE1B68D2BF71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CB7BD0-6A0B-4F03-A1FE-6FAB146A7097}" type="pres">
      <dgm:prSet presAssocID="{7537A3C4-7B45-4D4E-A6C5-CE1B68D2BF71}" presName="wedge4" presStyleLbl="node1" presStyleIdx="3" presStyleCnt="5"/>
      <dgm:spPr/>
      <dgm:t>
        <a:bodyPr/>
        <a:lstStyle/>
        <a:p>
          <a:endParaRPr lang="zh-CN" altLang="en-US"/>
        </a:p>
      </dgm:t>
    </dgm:pt>
    <dgm:pt modelId="{60FAD2D9-930F-4713-949E-9CDFCF25A65E}" type="pres">
      <dgm:prSet presAssocID="{7537A3C4-7B45-4D4E-A6C5-CE1B68D2BF71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7E0B5-64E4-4BD4-B0DE-332E1A08D94A}" type="pres">
      <dgm:prSet presAssocID="{7537A3C4-7B45-4D4E-A6C5-CE1B68D2BF71}" presName="wedge5" presStyleLbl="node1" presStyleIdx="4" presStyleCnt="5"/>
      <dgm:spPr/>
      <dgm:t>
        <a:bodyPr/>
        <a:lstStyle/>
        <a:p>
          <a:endParaRPr lang="zh-CN" altLang="en-US"/>
        </a:p>
      </dgm:t>
    </dgm:pt>
    <dgm:pt modelId="{F438E7BB-FEF8-481D-BC33-508544596C66}" type="pres">
      <dgm:prSet presAssocID="{7537A3C4-7B45-4D4E-A6C5-CE1B68D2BF71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6A02DE-447D-41C8-9106-AEB34068497A}" type="presOf" srcId="{4A22DA51-EA54-4A2C-BB60-213C4ABAFBEE}" destId="{15F84D06-B3D6-4106-8C13-835406F7C955}" srcOrd="0" destOrd="0" presId="urn:microsoft.com/office/officeart/2005/8/layout/chart3"/>
    <dgm:cxn modelId="{D4909D3D-7956-4FC5-8892-4854196E550D}" type="presOf" srcId="{1D6F09F1-CCB2-4F02-8E48-C995DE2134DC}" destId="{F438E7BB-FEF8-481D-BC33-508544596C66}" srcOrd="1" destOrd="0" presId="urn:microsoft.com/office/officeart/2005/8/layout/chart3"/>
    <dgm:cxn modelId="{70ED6CAA-5897-447E-AB82-60FF7DA05AC7}" type="presOf" srcId="{4A22DA51-EA54-4A2C-BB60-213C4ABAFBEE}" destId="{5F79A36C-FF09-449B-8E2E-3EC90DAFE528}" srcOrd="1" destOrd="0" presId="urn:microsoft.com/office/officeart/2005/8/layout/chart3"/>
    <dgm:cxn modelId="{59FAC521-F3D8-4AF1-B4D4-BE3828BB66B8}" srcId="{7537A3C4-7B45-4D4E-A6C5-CE1B68D2BF71}" destId="{2D5C631E-AE7A-4696-8689-63C3CAADBB07}" srcOrd="0" destOrd="0" parTransId="{F8CDBEEB-188B-40B4-ABBA-14A562425AA9}" sibTransId="{B47F3B53-4654-4D51-BDEE-A3FB474561D3}"/>
    <dgm:cxn modelId="{53583E94-1595-46FE-B0C7-FF0269D85738}" type="presOf" srcId="{1027171B-E387-4EED-ACC9-3766794719FC}" destId="{60FAD2D9-930F-4713-949E-9CDFCF25A65E}" srcOrd="1" destOrd="0" presId="urn:microsoft.com/office/officeart/2005/8/layout/chart3"/>
    <dgm:cxn modelId="{4B7FE586-38FF-4BE9-87B9-548049033F5D}" srcId="{7537A3C4-7B45-4D4E-A6C5-CE1B68D2BF71}" destId="{1027171B-E387-4EED-ACC9-3766794719FC}" srcOrd="3" destOrd="0" parTransId="{DD572E76-2ECA-4BBB-94A5-D06ACBF75F51}" sibTransId="{265AFB26-FFC4-4BD7-A4E8-C055AE52C8B7}"/>
    <dgm:cxn modelId="{8B186AD5-D84B-43CA-B610-C60E092CBB6F}" type="presOf" srcId="{2D5C631E-AE7A-4696-8689-63C3CAADBB07}" destId="{BE600457-7A3E-4444-AB29-DEEE392F04BA}" srcOrd="1" destOrd="0" presId="urn:microsoft.com/office/officeart/2005/8/layout/chart3"/>
    <dgm:cxn modelId="{B44A39F9-1EAC-42C0-A80A-5AF9B62E2222}" type="presOf" srcId="{7537A3C4-7B45-4D4E-A6C5-CE1B68D2BF71}" destId="{7AD92E25-197C-4D41-8B74-9F41258344CB}" srcOrd="0" destOrd="0" presId="urn:microsoft.com/office/officeart/2005/8/layout/chart3"/>
    <dgm:cxn modelId="{2A8850C2-08EA-4AC7-A9D7-AD7FF3D8A71E}" srcId="{7537A3C4-7B45-4D4E-A6C5-CE1B68D2BF71}" destId="{0F68A95E-A0E3-4BEA-9564-13EF429E9D47}" srcOrd="1" destOrd="0" parTransId="{255FC558-619E-44A3-9E15-D8F09D923435}" sibTransId="{1F441D9B-258E-4962-A8E1-AF6DB530976F}"/>
    <dgm:cxn modelId="{15862A04-4CC8-465B-BFC7-9AA28ED272AB}" type="presOf" srcId="{0F68A95E-A0E3-4BEA-9564-13EF429E9D47}" destId="{FC0AA180-CCAC-4D43-8274-CC954A56A39B}" srcOrd="1" destOrd="0" presId="urn:microsoft.com/office/officeart/2005/8/layout/chart3"/>
    <dgm:cxn modelId="{89D911FA-902C-441A-A877-0AFAF18CC95F}" type="presOf" srcId="{1027171B-E387-4EED-ACC9-3766794719FC}" destId="{3BCB7BD0-6A0B-4F03-A1FE-6FAB146A7097}" srcOrd="0" destOrd="0" presId="urn:microsoft.com/office/officeart/2005/8/layout/chart3"/>
    <dgm:cxn modelId="{17D41B70-07B9-419D-A1D5-0B4B7EE361FC}" type="presOf" srcId="{2D5C631E-AE7A-4696-8689-63C3CAADBB07}" destId="{BA29AD69-6F29-4256-BB05-C027692E5FF3}" srcOrd="0" destOrd="0" presId="urn:microsoft.com/office/officeart/2005/8/layout/chart3"/>
    <dgm:cxn modelId="{902BD9F5-EDD6-4427-A390-E8EC50EBB05C}" type="presOf" srcId="{1D6F09F1-CCB2-4F02-8E48-C995DE2134DC}" destId="{3F57E0B5-64E4-4BD4-B0DE-332E1A08D94A}" srcOrd="0" destOrd="0" presId="urn:microsoft.com/office/officeart/2005/8/layout/chart3"/>
    <dgm:cxn modelId="{271F2225-E4F6-4F57-8FDB-A9FF732AB269}" srcId="{7537A3C4-7B45-4D4E-A6C5-CE1B68D2BF71}" destId="{4A22DA51-EA54-4A2C-BB60-213C4ABAFBEE}" srcOrd="2" destOrd="0" parTransId="{F0DC3588-CEEF-495F-9E60-EC0902EB46E8}" sibTransId="{CB9459BD-BB49-46A7-A5A9-84EEA0D4DBC5}"/>
    <dgm:cxn modelId="{D7245F00-DF68-4184-98B2-CC41E5B998B2}" srcId="{7537A3C4-7B45-4D4E-A6C5-CE1B68D2BF71}" destId="{1D6F09F1-CCB2-4F02-8E48-C995DE2134DC}" srcOrd="4" destOrd="0" parTransId="{9AF949A3-1C65-46C3-8A39-8BFCB6827B13}" sibTransId="{01CED1A1-2B48-4119-831A-0D745CBCC726}"/>
    <dgm:cxn modelId="{E908273B-C620-43EE-8D59-4EDAE054317F}" type="presOf" srcId="{0F68A95E-A0E3-4BEA-9564-13EF429E9D47}" destId="{D1E3466A-08BB-4CAC-8160-91E658E0668F}" srcOrd="0" destOrd="0" presId="urn:microsoft.com/office/officeart/2005/8/layout/chart3"/>
    <dgm:cxn modelId="{1EF49C5F-BDC6-40F1-9D90-4582365F4ED8}" type="presParOf" srcId="{7AD92E25-197C-4D41-8B74-9F41258344CB}" destId="{BA29AD69-6F29-4256-BB05-C027692E5FF3}" srcOrd="0" destOrd="0" presId="urn:microsoft.com/office/officeart/2005/8/layout/chart3"/>
    <dgm:cxn modelId="{1D44017F-F514-49FF-A996-ED246DF3A822}" type="presParOf" srcId="{7AD92E25-197C-4D41-8B74-9F41258344CB}" destId="{BE600457-7A3E-4444-AB29-DEEE392F04BA}" srcOrd="1" destOrd="0" presId="urn:microsoft.com/office/officeart/2005/8/layout/chart3"/>
    <dgm:cxn modelId="{EAD7B5A0-5870-4CE0-BBEB-1AB7896B2D05}" type="presParOf" srcId="{7AD92E25-197C-4D41-8B74-9F41258344CB}" destId="{D1E3466A-08BB-4CAC-8160-91E658E0668F}" srcOrd="2" destOrd="0" presId="urn:microsoft.com/office/officeart/2005/8/layout/chart3"/>
    <dgm:cxn modelId="{132B1C57-BF21-44BF-A54C-72CD8541A8AD}" type="presParOf" srcId="{7AD92E25-197C-4D41-8B74-9F41258344CB}" destId="{FC0AA180-CCAC-4D43-8274-CC954A56A39B}" srcOrd="3" destOrd="0" presId="urn:microsoft.com/office/officeart/2005/8/layout/chart3"/>
    <dgm:cxn modelId="{59D23F02-A0C2-4C57-8211-272AFD5DCF67}" type="presParOf" srcId="{7AD92E25-197C-4D41-8B74-9F41258344CB}" destId="{15F84D06-B3D6-4106-8C13-835406F7C955}" srcOrd="4" destOrd="0" presId="urn:microsoft.com/office/officeart/2005/8/layout/chart3"/>
    <dgm:cxn modelId="{B9F71BD3-9947-48EC-95AA-161A61801200}" type="presParOf" srcId="{7AD92E25-197C-4D41-8B74-9F41258344CB}" destId="{5F79A36C-FF09-449B-8E2E-3EC90DAFE528}" srcOrd="5" destOrd="0" presId="urn:microsoft.com/office/officeart/2005/8/layout/chart3"/>
    <dgm:cxn modelId="{3F4FD7E0-00FE-405F-9268-2590B5938C59}" type="presParOf" srcId="{7AD92E25-197C-4D41-8B74-9F41258344CB}" destId="{3BCB7BD0-6A0B-4F03-A1FE-6FAB146A7097}" srcOrd="6" destOrd="0" presId="urn:microsoft.com/office/officeart/2005/8/layout/chart3"/>
    <dgm:cxn modelId="{DAA7BA15-5C03-4704-A15E-29286D933BCB}" type="presParOf" srcId="{7AD92E25-197C-4D41-8B74-9F41258344CB}" destId="{60FAD2D9-930F-4713-949E-9CDFCF25A65E}" srcOrd="7" destOrd="0" presId="urn:microsoft.com/office/officeart/2005/8/layout/chart3"/>
    <dgm:cxn modelId="{A11980E7-CE13-40F9-BB76-D13880B0EC2F}" type="presParOf" srcId="{7AD92E25-197C-4D41-8B74-9F41258344CB}" destId="{3F57E0B5-64E4-4BD4-B0DE-332E1A08D94A}" srcOrd="8" destOrd="0" presId="urn:microsoft.com/office/officeart/2005/8/layout/chart3"/>
    <dgm:cxn modelId="{B43A81CA-F7FE-43D3-984D-378442840F7A}" type="presParOf" srcId="{7AD92E25-197C-4D41-8B74-9F41258344CB}" destId="{F438E7BB-FEF8-481D-BC33-508544596C66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46510B-0EE7-436C-BA94-89E1AC202B9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7D80C09-591C-4B7B-8010-26F3659C9BC2}">
      <dgm:prSet phldrT="[文本]"/>
      <dgm:spPr/>
      <dgm:t>
        <a:bodyPr/>
        <a:lstStyle/>
        <a:p>
          <a:r>
            <a:rPr lang="zh-CN" altLang="en-US" dirty="0" smtClean="0"/>
            <a:t>用例图</a:t>
          </a:r>
          <a:endParaRPr lang="zh-CN" altLang="en-US" dirty="0"/>
        </a:p>
      </dgm:t>
    </dgm:pt>
    <dgm:pt modelId="{1A49D548-8835-44C3-AA2E-A8C8CBB9FB0F}" type="parTrans" cxnId="{A880DDC2-1D30-43AE-A257-CE9BF890CBC6}">
      <dgm:prSet/>
      <dgm:spPr/>
      <dgm:t>
        <a:bodyPr/>
        <a:lstStyle/>
        <a:p>
          <a:endParaRPr lang="zh-CN" altLang="en-US"/>
        </a:p>
      </dgm:t>
    </dgm:pt>
    <dgm:pt modelId="{557AC5E0-563F-45A2-81E4-120C90B3B047}" type="sibTrans" cxnId="{A880DDC2-1D30-43AE-A257-CE9BF890CBC6}">
      <dgm:prSet/>
      <dgm:spPr/>
      <dgm:t>
        <a:bodyPr/>
        <a:lstStyle/>
        <a:p>
          <a:endParaRPr lang="zh-CN" altLang="en-US"/>
        </a:p>
      </dgm:t>
    </dgm:pt>
    <dgm:pt modelId="{8FC8664F-C507-48E1-976D-E8BB8188A446}">
      <dgm:prSet phldrT="[文本]"/>
      <dgm:spPr/>
      <dgm:t>
        <a:bodyPr/>
        <a:lstStyle/>
        <a:p>
          <a:r>
            <a:rPr lang="zh-CN" altLang="en-US" dirty="0" smtClean="0"/>
            <a:t>原型</a:t>
          </a:r>
          <a:endParaRPr lang="zh-CN" altLang="en-US" dirty="0"/>
        </a:p>
      </dgm:t>
    </dgm:pt>
    <dgm:pt modelId="{C736BA27-BF00-4398-B4ED-EF85B7BF63A2}" type="parTrans" cxnId="{8119A848-212B-4887-8871-BA421A5A4CA4}">
      <dgm:prSet/>
      <dgm:spPr/>
      <dgm:t>
        <a:bodyPr/>
        <a:lstStyle/>
        <a:p>
          <a:endParaRPr lang="zh-CN" altLang="en-US"/>
        </a:p>
      </dgm:t>
    </dgm:pt>
    <dgm:pt modelId="{46A647FD-23CB-46E8-8737-B1EDB4A0CFB3}" type="sibTrans" cxnId="{8119A848-212B-4887-8871-BA421A5A4CA4}">
      <dgm:prSet/>
      <dgm:spPr/>
      <dgm:t>
        <a:bodyPr/>
        <a:lstStyle/>
        <a:p>
          <a:endParaRPr lang="zh-CN" altLang="en-US"/>
        </a:p>
      </dgm:t>
    </dgm:pt>
    <dgm:pt modelId="{35AFFF8A-A706-4426-8414-C377108AD22B}">
      <dgm:prSet phldrT="[文本]"/>
      <dgm:spPr/>
      <dgm:t>
        <a:bodyPr/>
        <a:lstStyle/>
        <a:p>
          <a:r>
            <a:rPr lang="zh-CN" altLang="en-US" dirty="0" smtClean="0"/>
            <a:t>类图</a:t>
          </a:r>
          <a:endParaRPr lang="zh-CN" altLang="en-US" dirty="0"/>
        </a:p>
      </dgm:t>
    </dgm:pt>
    <dgm:pt modelId="{1CD0F39A-9812-4B82-A46D-C8148B3F0CD8}" type="parTrans" cxnId="{7A397D2B-DC7A-4699-8D04-D55681BE2C98}">
      <dgm:prSet/>
      <dgm:spPr/>
      <dgm:t>
        <a:bodyPr/>
        <a:lstStyle/>
        <a:p>
          <a:endParaRPr lang="zh-CN" altLang="en-US"/>
        </a:p>
      </dgm:t>
    </dgm:pt>
    <dgm:pt modelId="{C63692BD-23D2-49DA-B9D4-E906F7F55BAC}" type="sibTrans" cxnId="{7A397D2B-DC7A-4699-8D04-D55681BE2C98}">
      <dgm:prSet/>
      <dgm:spPr/>
      <dgm:t>
        <a:bodyPr/>
        <a:lstStyle/>
        <a:p>
          <a:endParaRPr lang="zh-CN" altLang="en-US"/>
        </a:p>
      </dgm:t>
    </dgm:pt>
    <dgm:pt modelId="{F67A05B4-1AAA-4B1C-BFAF-66525A52B344}">
      <dgm:prSet phldrT="[文本]"/>
      <dgm:spPr/>
      <dgm:t>
        <a:bodyPr/>
        <a:lstStyle/>
        <a:p>
          <a:r>
            <a:rPr lang="zh-CN" altLang="en-US" dirty="0" smtClean="0"/>
            <a:t>时序图</a:t>
          </a:r>
          <a:endParaRPr lang="zh-CN" altLang="en-US" dirty="0"/>
        </a:p>
      </dgm:t>
    </dgm:pt>
    <dgm:pt modelId="{A322E305-2F22-4F74-903F-0BD276E92082}" type="parTrans" cxnId="{0EBBB3C6-D5D1-4D69-815B-84436100E98A}">
      <dgm:prSet/>
      <dgm:spPr/>
      <dgm:t>
        <a:bodyPr/>
        <a:lstStyle/>
        <a:p>
          <a:endParaRPr lang="zh-CN" altLang="en-US"/>
        </a:p>
      </dgm:t>
    </dgm:pt>
    <dgm:pt modelId="{80BAD077-D0FD-4ADE-B00B-8642D5771CA4}" type="sibTrans" cxnId="{0EBBB3C6-D5D1-4D69-815B-84436100E98A}">
      <dgm:prSet/>
      <dgm:spPr/>
      <dgm:t>
        <a:bodyPr/>
        <a:lstStyle/>
        <a:p>
          <a:endParaRPr lang="zh-CN" altLang="en-US"/>
        </a:p>
      </dgm:t>
    </dgm:pt>
    <dgm:pt modelId="{0FA341D5-9009-4B14-90CE-5926F2A2647E}">
      <dgm:prSet phldrT="[文本]"/>
      <dgm:spPr/>
      <dgm:t>
        <a:bodyPr/>
        <a:lstStyle/>
        <a:p>
          <a:r>
            <a:rPr lang="zh-CN" altLang="en-US" dirty="0" smtClean="0"/>
            <a:t>文档</a:t>
          </a:r>
          <a:endParaRPr lang="zh-CN" altLang="en-US" dirty="0"/>
        </a:p>
      </dgm:t>
    </dgm:pt>
    <dgm:pt modelId="{44B40CCD-A3EC-4CC5-8548-C4B76EAE3296}" type="parTrans" cxnId="{AA00BA68-9672-435C-92CE-9D440AE759D7}">
      <dgm:prSet/>
      <dgm:spPr/>
      <dgm:t>
        <a:bodyPr/>
        <a:lstStyle/>
        <a:p>
          <a:endParaRPr lang="zh-CN" altLang="en-US"/>
        </a:p>
      </dgm:t>
    </dgm:pt>
    <dgm:pt modelId="{443A1CB0-638A-491A-85A8-89ADEB8A0CD1}" type="sibTrans" cxnId="{AA00BA68-9672-435C-92CE-9D440AE759D7}">
      <dgm:prSet/>
      <dgm:spPr/>
      <dgm:t>
        <a:bodyPr/>
        <a:lstStyle/>
        <a:p>
          <a:endParaRPr lang="zh-CN" altLang="en-US"/>
        </a:p>
      </dgm:t>
    </dgm:pt>
    <dgm:pt modelId="{3B2C12D1-DD9D-4B86-94B6-3999A08D23A8}" type="pres">
      <dgm:prSet presAssocID="{BE46510B-0EE7-436C-BA94-89E1AC202B95}" presName="Name0" presStyleCnt="0">
        <dgm:presLayoutVars>
          <dgm:dir/>
          <dgm:resizeHandles val="exact"/>
        </dgm:presLayoutVars>
      </dgm:prSet>
      <dgm:spPr/>
    </dgm:pt>
    <dgm:pt modelId="{B9CB7743-E38B-47B9-8F60-C2413B4F08BE}" type="pres">
      <dgm:prSet presAssocID="{C7D80C09-591C-4B7B-8010-26F3659C9BC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BCB267-C596-4D84-8F96-0D0BD8E212EA}" type="pres">
      <dgm:prSet presAssocID="{557AC5E0-563F-45A2-81E4-120C90B3B047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F78E948A-8CBC-4AE7-81F2-9E79AED2A9A6}" type="pres">
      <dgm:prSet presAssocID="{557AC5E0-563F-45A2-81E4-120C90B3B047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9B3B7F66-61C8-45E0-B29E-01F59D812D01}" type="pres">
      <dgm:prSet presAssocID="{8FC8664F-C507-48E1-976D-E8BB8188A44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0FF76D-2149-4068-9EB1-2AC04C831200}" type="pres">
      <dgm:prSet presAssocID="{46A647FD-23CB-46E8-8737-B1EDB4A0CFB3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F71E6D96-FD99-4BF7-8159-999976CF9948}" type="pres">
      <dgm:prSet presAssocID="{46A647FD-23CB-46E8-8737-B1EDB4A0CFB3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8A3D3B7F-A22D-4570-A829-CEF56EE4A0D8}" type="pres">
      <dgm:prSet presAssocID="{35AFFF8A-A706-4426-8414-C377108AD22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CE44A9-5DDE-470B-B95E-B6FA83DEDBB0}" type="pres">
      <dgm:prSet presAssocID="{C63692BD-23D2-49DA-B9D4-E906F7F55BAC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DC33A46E-F2C1-43EC-ADD2-7137F52190DC}" type="pres">
      <dgm:prSet presAssocID="{C63692BD-23D2-49DA-B9D4-E906F7F55BAC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B8AEFAAD-5CD2-42AF-B1FA-57D25A80511F}" type="pres">
      <dgm:prSet presAssocID="{F67A05B4-1AAA-4B1C-BFAF-66525A52B34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C5A04-55DA-4186-930A-BB61C3D1F92F}" type="pres">
      <dgm:prSet presAssocID="{80BAD077-D0FD-4ADE-B00B-8642D5771CA4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D417E4DD-E6AC-47E9-9314-126D66843B27}" type="pres">
      <dgm:prSet presAssocID="{80BAD077-D0FD-4ADE-B00B-8642D5771CA4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DC55324B-DE98-4C18-AAD4-FB951B2C4386}" type="pres">
      <dgm:prSet presAssocID="{0FA341D5-9009-4B14-90CE-5926F2A2647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816FA3-2A6F-4868-B275-210F27EFE028}" type="presOf" srcId="{C7D80C09-591C-4B7B-8010-26F3659C9BC2}" destId="{B9CB7743-E38B-47B9-8F60-C2413B4F08BE}" srcOrd="0" destOrd="0" presId="urn:microsoft.com/office/officeart/2005/8/layout/process1"/>
    <dgm:cxn modelId="{0EBBB3C6-D5D1-4D69-815B-84436100E98A}" srcId="{BE46510B-0EE7-436C-BA94-89E1AC202B95}" destId="{F67A05B4-1AAA-4B1C-BFAF-66525A52B344}" srcOrd="3" destOrd="0" parTransId="{A322E305-2F22-4F74-903F-0BD276E92082}" sibTransId="{80BAD077-D0FD-4ADE-B00B-8642D5771CA4}"/>
    <dgm:cxn modelId="{7E92DD60-E64B-4E7F-AD03-AB0ED108F272}" type="presOf" srcId="{BE46510B-0EE7-436C-BA94-89E1AC202B95}" destId="{3B2C12D1-DD9D-4B86-94B6-3999A08D23A8}" srcOrd="0" destOrd="0" presId="urn:microsoft.com/office/officeart/2005/8/layout/process1"/>
    <dgm:cxn modelId="{AA00BA68-9672-435C-92CE-9D440AE759D7}" srcId="{BE46510B-0EE7-436C-BA94-89E1AC202B95}" destId="{0FA341D5-9009-4B14-90CE-5926F2A2647E}" srcOrd="4" destOrd="0" parTransId="{44B40CCD-A3EC-4CC5-8548-C4B76EAE3296}" sibTransId="{443A1CB0-638A-491A-85A8-89ADEB8A0CD1}"/>
    <dgm:cxn modelId="{4BBF1208-3794-4072-8077-F8733C34FB6E}" type="presOf" srcId="{557AC5E0-563F-45A2-81E4-120C90B3B047}" destId="{A4BCB267-C596-4D84-8F96-0D0BD8E212EA}" srcOrd="0" destOrd="0" presId="urn:microsoft.com/office/officeart/2005/8/layout/process1"/>
    <dgm:cxn modelId="{2859DF1E-E45C-4EC4-89AC-7782DBD1735D}" type="presOf" srcId="{8FC8664F-C507-48E1-976D-E8BB8188A446}" destId="{9B3B7F66-61C8-45E0-B29E-01F59D812D01}" srcOrd="0" destOrd="0" presId="urn:microsoft.com/office/officeart/2005/8/layout/process1"/>
    <dgm:cxn modelId="{8119A848-212B-4887-8871-BA421A5A4CA4}" srcId="{BE46510B-0EE7-436C-BA94-89E1AC202B95}" destId="{8FC8664F-C507-48E1-976D-E8BB8188A446}" srcOrd="1" destOrd="0" parTransId="{C736BA27-BF00-4398-B4ED-EF85B7BF63A2}" sibTransId="{46A647FD-23CB-46E8-8737-B1EDB4A0CFB3}"/>
    <dgm:cxn modelId="{7E0795D6-003E-466D-AA79-139994A01932}" type="presOf" srcId="{0FA341D5-9009-4B14-90CE-5926F2A2647E}" destId="{DC55324B-DE98-4C18-AAD4-FB951B2C4386}" srcOrd="0" destOrd="0" presId="urn:microsoft.com/office/officeart/2005/8/layout/process1"/>
    <dgm:cxn modelId="{17D60680-4C26-40DC-91BA-57A066A42CF4}" type="presOf" srcId="{C63692BD-23D2-49DA-B9D4-E906F7F55BAC}" destId="{DC33A46E-F2C1-43EC-ADD2-7137F52190DC}" srcOrd="1" destOrd="0" presId="urn:microsoft.com/office/officeart/2005/8/layout/process1"/>
    <dgm:cxn modelId="{EEB93655-1CA6-45E0-9994-994C355EEB5E}" type="presOf" srcId="{46A647FD-23CB-46E8-8737-B1EDB4A0CFB3}" destId="{FF0FF76D-2149-4068-9EB1-2AC04C831200}" srcOrd="0" destOrd="0" presId="urn:microsoft.com/office/officeart/2005/8/layout/process1"/>
    <dgm:cxn modelId="{86880BE7-8104-4830-84CD-EFDEA3DC162F}" type="presOf" srcId="{35AFFF8A-A706-4426-8414-C377108AD22B}" destId="{8A3D3B7F-A22D-4570-A829-CEF56EE4A0D8}" srcOrd="0" destOrd="0" presId="urn:microsoft.com/office/officeart/2005/8/layout/process1"/>
    <dgm:cxn modelId="{FB15AA8C-BB9A-4E6E-9656-9BE9CC05620A}" type="presOf" srcId="{557AC5E0-563F-45A2-81E4-120C90B3B047}" destId="{F78E948A-8CBC-4AE7-81F2-9E79AED2A9A6}" srcOrd="1" destOrd="0" presId="urn:microsoft.com/office/officeart/2005/8/layout/process1"/>
    <dgm:cxn modelId="{9FA1A175-A976-4DB6-A79E-70639A87CC08}" type="presOf" srcId="{80BAD077-D0FD-4ADE-B00B-8642D5771CA4}" destId="{244C5A04-55DA-4186-930A-BB61C3D1F92F}" srcOrd="0" destOrd="0" presId="urn:microsoft.com/office/officeart/2005/8/layout/process1"/>
    <dgm:cxn modelId="{04730075-4DB0-4C0D-922D-D94A7685D073}" type="presOf" srcId="{F67A05B4-1AAA-4B1C-BFAF-66525A52B344}" destId="{B8AEFAAD-5CD2-42AF-B1FA-57D25A80511F}" srcOrd="0" destOrd="0" presId="urn:microsoft.com/office/officeart/2005/8/layout/process1"/>
    <dgm:cxn modelId="{BFE98041-8D37-49F4-B0F5-E8A936549E8D}" type="presOf" srcId="{C63692BD-23D2-49DA-B9D4-E906F7F55BAC}" destId="{54CE44A9-5DDE-470B-B95E-B6FA83DEDBB0}" srcOrd="0" destOrd="0" presId="urn:microsoft.com/office/officeart/2005/8/layout/process1"/>
    <dgm:cxn modelId="{7A397D2B-DC7A-4699-8D04-D55681BE2C98}" srcId="{BE46510B-0EE7-436C-BA94-89E1AC202B95}" destId="{35AFFF8A-A706-4426-8414-C377108AD22B}" srcOrd="2" destOrd="0" parTransId="{1CD0F39A-9812-4B82-A46D-C8148B3F0CD8}" sibTransId="{C63692BD-23D2-49DA-B9D4-E906F7F55BAC}"/>
    <dgm:cxn modelId="{A880DDC2-1D30-43AE-A257-CE9BF890CBC6}" srcId="{BE46510B-0EE7-436C-BA94-89E1AC202B95}" destId="{C7D80C09-591C-4B7B-8010-26F3659C9BC2}" srcOrd="0" destOrd="0" parTransId="{1A49D548-8835-44C3-AA2E-A8C8CBB9FB0F}" sibTransId="{557AC5E0-563F-45A2-81E4-120C90B3B047}"/>
    <dgm:cxn modelId="{0A27B3EA-631F-461E-86AF-4041FC3BD165}" type="presOf" srcId="{46A647FD-23CB-46E8-8737-B1EDB4A0CFB3}" destId="{F71E6D96-FD99-4BF7-8159-999976CF9948}" srcOrd="1" destOrd="0" presId="urn:microsoft.com/office/officeart/2005/8/layout/process1"/>
    <dgm:cxn modelId="{6019A1D5-F3A7-4E2A-8025-4A15991CF924}" type="presOf" srcId="{80BAD077-D0FD-4ADE-B00B-8642D5771CA4}" destId="{D417E4DD-E6AC-47E9-9314-126D66843B27}" srcOrd="1" destOrd="0" presId="urn:microsoft.com/office/officeart/2005/8/layout/process1"/>
    <dgm:cxn modelId="{9F73D820-43E6-4C6E-A92B-9AB07AF1964C}" type="presParOf" srcId="{3B2C12D1-DD9D-4B86-94B6-3999A08D23A8}" destId="{B9CB7743-E38B-47B9-8F60-C2413B4F08BE}" srcOrd="0" destOrd="0" presId="urn:microsoft.com/office/officeart/2005/8/layout/process1"/>
    <dgm:cxn modelId="{86F09DFA-49C6-465D-9A2E-2FEFD90B604B}" type="presParOf" srcId="{3B2C12D1-DD9D-4B86-94B6-3999A08D23A8}" destId="{A4BCB267-C596-4D84-8F96-0D0BD8E212EA}" srcOrd="1" destOrd="0" presId="urn:microsoft.com/office/officeart/2005/8/layout/process1"/>
    <dgm:cxn modelId="{A2AF1978-0231-46C2-ACDC-C5945D7307D9}" type="presParOf" srcId="{A4BCB267-C596-4D84-8F96-0D0BD8E212EA}" destId="{F78E948A-8CBC-4AE7-81F2-9E79AED2A9A6}" srcOrd="0" destOrd="0" presId="urn:microsoft.com/office/officeart/2005/8/layout/process1"/>
    <dgm:cxn modelId="{C1CB969C-5B7D-4E2D-A872-A8AACAAF4C69}" type="presParOf" srcId="{3B2C12D1-DD9D-4B86-94B6-3999A08D23A8}" destId="{9B3B7F66-61C8-45E0-B29E-01F59D812D01}" srcOrd="2" destOrd="0" presId="urn:microsoft.com/office/officeart/2005/8/layout/process1"/>
    <dgm:cxn modelId="{21521A3C-C869-4E5C-AC65-E1C3455A0E41}" type="presParOf" srcId="{3B2C12D1-DD9D-4B86-94B6-3999A08D23A8}" destId="{FF0FF76D-2149-4068-9EB1-2AC04C831200}" srcOrd="3" destOrd="0" presId="urn:microsoft.com/office/officeart/2005/8/layout/process1"/>
    <dgm:cxn modelId="{9C063B01-F1F0-4AEA-ADB7-75ED996273DC}" type="presParOf" srcId="{FF0FF76D-2149-4068-9EB1-2AC04C831200}" destId="{F71E6D96-FD99-4BF7-8159-999976CF9948}" srcOrd="0" destOrd="0" presId="urn:microsoft.com/office/officeart/2005/8/layout/process1"/>
    <dgm:cxn modelId="{31BCCE16-BDC2-45B8-A5FE-3BA200FD6460}" type="presParOf" srcId="{3B2C12D1-DD9D-4B86-94B6-3999A08D23A8}" destId="{8A3D3B7F-A22D-4570-A829-CEF56EE4A0D8}" srcOrd="4" destOrd="0" presId="urn:microsoft.com/office/officeart/2005/8/layout/process1"/>
    <dgm:cxn modelId="{5945ECE2-B66A-4B61-8087-9801C54F3382}" type="presParOf" srcId="{3B2C12D1-DD9D-4B86-94B6-3999A08D23A8}" destId="{54CE44A9-5DDE-470B-B95E-B6FA83DEDBB0}" srcOrd="5" destOrd="0" presId="urn:microsoft.com/office/officeart/2005/8/layout/process1"/>
    <dgm:cxn modelId="{0F1E8E16-4EC3-41AD-88F2-47BB2DC53B07}" type="presParOf" srcId="{54CE44A9-5DDE-470B-B95E-B6FA83DEDBB0}" destId="{DC33A46E-F2C1-43EC-ADD2-7137F52190DC}" srcOrd="0" destOrd="0" presId="urn:microsoft.com/office/officeart/2005/8/layout/process1"/>
    <dgm:cxn modelId="{6C6E9AA4-1720-46B0-9707-7A1B1EA550D6}" type="presParOf" srcId="{3B2C12D1-DD9D-4B86-94B6-3999A08D23A8}" destId="{B8AEFAAD-5CD2-42AF-B1FA-57D25A80511F}" srcOrd="6" destOrd="0" presId="urn:microsoft.com/office/officeart/2005/8/layout/process1"/>
    <dgm:cxn modelId="{4EE3C0D9-B63B-498D-A16D-4E18EA49BB30}" type="presParOf" srcId="{3B2C12D1-DD9D-4B86-94B6-3999A08D23A8}" destId="{244C5A04-55DA-4186-930A-BB61C3D1F92F}" srcOrd="7" destOrd="0" presId="urn:microsoft.com/office/officeart/2005/8/layout/process1"/>
    <dgm:cxn modelId="{E8910927-7D08-43F4-BA29-9EF0DE3CDD6B}" type="presParOf" srcId="{244C5A04-55DA-4186-930A-BB61C3D1F92F}" destId="{D417E4DD-E6AC-47E9-9314-126D66843B27}" srcOrd="0" destOrd="0" presId="urn:microsoft.com/office/officeart/2005/8/layout/process1"/>
    <dgm:cxn modelId="{D682062D-B9F6-460B-9BC0-61C4604E8F13}" type="presParOf" srcId="{3B2C12D1-DD9D-4B86-94B6-3999A08D23A8}" destId="{DC55324B-DE98-4C18-AAD4-FB951B2C438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B1166D-AC1B-44B3-925E-20E49E00EE1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6F662F-F16E-4B51-831C-B8CC86802B54}">
      <dgm:prSet phldrT="[文本]"/>
      <dgm:spPr/>
      <dgm:t>
        <a:bodyPr/>
        <a:lstStyle/>
        <a:p>
          <a:r>
            <a:rPr lang="zh-CN" altLang="en-US" dirty="0" smtClean="0"/>
            <a:t>教师</a:t>
          </a:r>
          <a:endParaRPr lang="zh-CN" altLang="en-US" dirty="0"/>
        </a:p>
      </dgm:t>
    </dgm:pt>
    <dgm:pt modelId="{BE11C192-6E6E-486E-8B86-A6E269950273}" type="parTrans" cxnId="{D0D38F45-BB91-4117-803C-366587377744}">
      <dgm:prSet/>
      <dgm:spPr/>
      <dgm:t>
        <a:bodyPr/>
        <a:lstStyle/>
        <a:p>
          <a:endParaRPr lang="zh-CN" altLang="en-US"/>
        </a:p>
      </dgm:t>
    </dgm:pt>
    <dgm:pt modelId="{E1E62D5E-B6DC-46FA-9CFE-7AFF3A3CC6E9}" type="sibTrans" cxnId="{D0D38F45-BB91-4117-803C-366587377744}">
      <dgm:prSet/>
      <dgm:spPr/>
      <dgm:t>
        <a:bodyPr/>
        <a:lstStyle/>
        <a:p>
          <a:endParaRPr lang="zh-CN" altLang="en-US"/>
        </a:p>
      </dgm:t>
    </dgm:pt>
    <dgm:pt modelId="{7A4485B8-0B8F-428D-A974-4547DD1E8E53}">
      <dgm:prSet phldrT="[文本]"/>
      <dgm:spPr/>
      <dgm:t>
        <a:bodyPr/>
        <a:lstStyle/>
        <a:p>
          <a:r>
            <a:rPr lang="zh-CN" altLang="en-US" dirty="0" smtClean="0"/>
            <a:t>组卷</a:t>
          </a:r>
          <a:endParaRPr lang="zh-CN" altLang="en-US" dirty="0"/>
        </a:p>
      </dgm:t>
    </dgm:pt>
    <dgm:pt modelId="{F5316595-CC2E-4A4C-8D6B-B6DC647B92F9}" type="parTrans" cxnId="{36F08CD4-E745-4DA3-85E9-3B26A518F9BB}">
      <dgm:prSet/>
      <dgm:spPr/>
      <dgm:t>
        <a:bodyPr/>
        <a:lstStyle/>
        <a:p>
          <a:endParaRPr lang="zh-CN" altLang="en-US"/>
        </a:p>
      </dgm:t>
    </dgm:pt>
    <dgm:pt modelId="{8314904A-372D-41E9-A30C-807CA69203F1}" type="sibTrans" cxnId="{36F08CD4-E745-4DA3-85E9-3B26A518F9BB}">
      <dgm:prSet/>
      <dgm:spPr/>
      <dgm:t>
        <a:bodyPr/>
        <a:lstStyle/>
        <a:p>
          <a:endParaRPr lang="zh-CN" altLang="en-US"/>
        </a:p>
      </dgm:t>
    </dgm:pt>
    <dgm:pt modelId="{2787D522-F816-4C50-846E-9FFEB4F84984}">
      <dgm:prSet phldrT="[文本]"/>
      <dgm:spPr/>
      <dgm:t>
        <a:bodyPr/>
        <a:lstStyle/>
        <a:p>
          <a:r>
            <a:rPr lang="zh-CN" altLang="en-US" dirty="0" smtClean="0"/>
            <a:t>试卷查看与分析</a:t>
          </a:r>
          <a:endParaRPr lang="zh-CN" altLang="en-US" dirty="0"/>
        </a:p>
      </dgm:t>
    </dgm:pt>
    <dgm:pt modelId="{EBD0699A-0BEA-4DCA-85B5-896D579FE6B4}" type="parTrans" cxnId="{7AFCCBEF-0B68-422F-89E0-044488F284E9}">
      <dgm:prSet/>
      <dgm:spPr/>
      <dgm:t>
        <a:bodyPr/>
        <a:lstStyle/>
        <a:p>
          <a:endParaRPr lang="zh-CN" altLang="en-US"/>
        </a:p>
      </dgm:t>
    </dgm:pt>
    <dgm:pt modelId="{0641DC0C-FC8D-4C12-8876-539B2AF7EA46}" type="sibTrans" cxnId="{7AFCCBEF-0B68-422F-89E0-044488F284E9}">
      <dgm:prSet/>
      <dgm:spPr/>
      <dgm:t>
        <a:bodyPr/>
        <a:lstStyle/>
        <a:p>
          <a:endParaRPr lang="zh-CN" altLang="en-US"/>
        </a:p>
      </dgm:t>
    </dgm:pt>
    <dgm:pt modelId="{D70242A6-C517-4DFF-B238-04F5775D55C4}">
      <dgm:prSet phldrT="[文本]"/>
      <dgm:spPr/>
      <dgm:t>
        <a:bodyPr/>
        <a:lstStyle/>
        <a:p>
          <a:r>
            <a:rPr lang="zh-CN" altLang="en-US" dirty="0" smtClean="0"/>
            <a:t>管理员</a:t>
          </a:r>
          <a:endParaRPr lang="zh-CN" altLang="en-US" dirty="0"/>
        </a:p>
      </dgm:t>
    </dgm:pt>
    <dgm:pt modelId="{EBB89EB5-46F2-4BBA-B9FE-382D0C580E37}" type="parTrans" cxnId="{AA91BCBB-4DCF-44ED-A9CD-2DD84F448D88}">
      <dgm:prSet/>
      <dgm:spPr/>
      <dgm:t>
        <a:bodyPr/>
        <a:lstStyle/>
        <a:p>
          <a:endParaRPr lang="zh-CN" altLang="en-US"/>
        </a:p>
      </dgm:t>
    </dgm:pt>
    <dgm:pt modelId="{CE345511-77FE-4026-80A9-99DD15FECC5C}" type="sibTrans" cxnId="{AA91BCBB-4DCF-44ED-A9CD-2DD84F448D88}">
      <dgm:prSet/>
      <dgm:spPr/>
      <dgm:t>
        <a:bodyPr/>
        <a:lstStyle/>
        <a:p>
          <a:endParaRPr lang="zh-CN" altLang="en-US"/>
        </a:p>
      </dgm:t>
    </dgm:pt>
    <dgm:pt modelId="{92CCE330-4EDB-42B2-A1D0-CD485254364A}">
      <dgm:prSet phldrT="[文本]"/>
      <dgm:spPr/>
      <dgm:t>
        <a:bodyPr/>
        <a:lstStyle/>
        <a:p>
          <a:r>
            <a:rPr lang="zh-CN" altLang="en-US" dirty="0" smtClean="0"/>
            <a:t>手动组卷</a:t>
          </a:r>
          <a:endParaRPr lang="zh-CN" altLang="en-US" dirty="0"/>
        </a:p>
      </dgm:t>
    </dgm:pt>
    <dgm:pt modelId="{372CD420-09EB-42CD-89A1-807BE2F6AEEA}" type="parTrans" cxnId="{9D2BD206-EE85-4211-97D9-76D07DF5CA8C}">
      <dgm:prSet/>
      <dgm:spPr/>
      <dgm:t>
        <a:bodyPr/>
        <a:lstStyle/>
        <a:p>
          <a:endParaRPr lang="zh-CN" altLang="en-US"/>
        </a:p>
      </dgm:t>
    </dgm:pt>
    <dgm:pt modelId="{AF56B8AF-7ED7-4FD3-AE2C-A465193009CF}" type="sibTrans" cxnId="{9D2BD206-EE85-4211-97D9-76D07DF5CA8C}">
      <dgm:prSet/>
      <dgm:spPr/>
      <dgm:t>
        <a:bodyPr/>
        <a:lstStyle/>
        <a:p>
          <a:endParaRPr lang="zh-CN" altLang="en-US"/>
        </a:p>
      </dgm:t>
    </dgm:pt>
    <dgm:pt modelId="{C4671622-C778-4C3C-A09B-9DB200E3D280}">
      <dgm:prSet phldrT="[文本]"/>
      <dgm:spPr/>
      <dgm:t>
        <a:bodyPr/>
        <a:lstStyle/>
        <a:p>
          <a:r>
            <a:rPr lang="zh-CN" altLang="en-US" dirty="0" smtClean="0"/>
            <a:t>自动组卷</a:t>
          </a:r>
          <a:endParaRPr lang="zh-CN" altLang="en-US" dirty="0"/>
        </a:p>
      </dgm:t>
    </dgm:pt>
    <dgm:pt modelId="{326FC9B7-76E4-4143-8E9F-60008BE32752}" type="parTrans" cxnId="{9EB9FF54-6F18-4993-81BD-0F95837BAB99}">
      <dgm:prSet/>
      <dgm:spPr/>
      <dgm:t>
        <a:bodyPr/>
        <a:lstStyle/>
        <a:p>
          <a:endParaRPr lang="zh-CN" altLang="en-US"/>
        </a:p>
      </dgm:t>
    </dgm:pt>
    <dgm:pt modelId="{AD550AAA-C200-4D17-BA91-738B3073802E}" type="sibTrans" cxnId="{9EB9FF54-6F18-4993-81BD-0F95837BAB99}">
      <dgm:prSet/>
      <dgm:spPr/>
      <dgm:t>
        <a:bodyPr/>
        <a:lstStyle/>
        <a:p>
          <a:endParaRPr lang="zh-CN" altLang="en-US"/>
        </a:p>
      </dgm:t>
    </dgm:pt>
    <dgm:pt modelId="{0211A8AC-DDF3-4BA6-9C5F-6EC7E59B7489}">
      <dgm:prSet phldrT="[文本]"/>
      <dgm:spPr/>
      <dgm:t>
        <a:bodyPr/>
        <a:lstStyle/>
        <a:p>
          <a:r>
            <a:rPr lang="zh-CN" altLang="en-US" dirty="0" smtClean="0"/>
            <a:t>组卷开始界面</a:t>
          </a:r>
          <a:endParaRPr lang="zh-CN" altLang="en-US" dirty="0"/>
        </a:p>
      </dgm:t>
    </dgm:pt>
    <dgm:pt modelId="{AB62F1D8-1943-4B06-89FC-61DA34E5A7A4}" type="parTrans" cxnId="{B9CC4661-9617-43FD-A993-8310ED243E42}">
      <dgm:prSet/>
      <dgm:spPr/>
      <dgm:t>
        <a:bodyPr/>
        <a:lstStyle/>
        <a:p>
          <a:endParaRPr lang="zh-CN" altLang="en-US"/>
        </a:p>
      </dgm:t>
    </dgm:pt>
    <dgm:pt modelId="{A00631B9-451D-4F82-997B-3A6B0605565F}" type="sibTrans" cxnId="{B9CC4661-9617-43FD-A993-8310ED243E42}">
      <dgm:prSet/>
      <dgm:spPr/>
      <dgm:t>
        <a:bodyPr/>
        <a:lstStyle/>
        <a:p>
          <a:endParaRPr lang="zh-CN" altLang="en-US"/>
        </a:p>
      </dgm:t>
    </dgm:pt>
    <dgm:pt modelId="{7AD2A522-EA23-4694-8031-9A918B8B0B86}">
      <dgm:prSet phldrT="[文本]"/>
      <dgm:spPr/>
      <dgm:t>
        <a:bodyPr/>
        <a:lstStyle/>
        <a:p>
          <a:r>
            <a:rPr lang="zh-CN" altLang="en-US" dirty="0" smtClean="0"/>
            <a:t>预览</a:t>
          </a:r>
          <a:endParaRPr lang="zh-CN" altLang="en-US" dirty="0"/>
        </a:p>
      </dgm:t>
    </dgm:pt>
    <dgm:pt modelId="{3E5D1DEC-E65D-452B-9E6E-BEC96AE31E04}" type="parTrans" cxnId="{886DFF06-54BA-49A4-BE7E-6716E4E8EB27}">
      <dgm:prSet/>
      <dgm:spPr/>
      <dgm:t>
        <a:bodyPr/>
        <a:lstStyle/>
        <a:p>
          <a:endParaRPr lang="zh-CN" altLang="en-US"/>
        </a:p>
      </dgm:t>
    </dgm:pt>
    <dgm:pt modelId="{0FEB2E88-CA53-49FF-AE69-1E6AC972CF6E}" type="sibTrans" cxnId="{886DFF06-54BA-49A4-BE7E-6716E4E8EB27}">
      <dgm:prSet/>
      <dgm:spPr/>
      <dgm:t>
        <a:bodyPr/>
        <a:lstStyle/>
        <a:p>
          <a:endParaRPr lang="zh-CN" altLang="en-US"/>
        </a:p>
      </dgm:t>
    </dgm:pt>
    <dgm:pt modelId="{01C942C4-C101-4A73-8BDC-4AC63AD40956}">
      <dgm:prSet phldrT="[文本]"/>
      <dgm:spPr/>
      <dgm:t>
        <a:bodyPr/>
        <a:lstStyle/>
        <a:p>
          <a:r>
            <a:rPr lang="zh-CN" altLang="en-US" dirty="0" smtClean="0"/>
            <a:t>教师用试卷库</a:t>
          </a:r>
          <a:endParaRPr lang="zh-CN" altLang="en-US" dirty="0"/>
        </a:p>
      </dgm:t>
    </dgm:pt>
    <dgm:pt modelId="{EC2F3D53-11AB-4A8D-A806-22867B001962}" type="parTrans" cxnId="{101E97D1-2358-4B15-84EC-167167E9AD58}">
      <dgm:prSet/>
      <dgm:spPr/>
      <dgm:t>
        <a:bodyPr/>
        <a:lstStyle/>
        <a:p>
          <a:endParaRPr lang="zh-CN" altLang="en-US"/>
        </a:p>
      </dgm:t>
    </dgm:pt>
    <dgm:pt modelId="{1D355C95-921B-4DA1-968E-03F37640C4C4}" type="sibTrans" cxnId="{101E97D1-2358-4B15-84EC-167167E9AD58}">
      <dgm:prSet/>
      <dgm:spPr/>
      <dgm:t>
        <a:bodyPr/>
        <a:lstStyle/>
        <a:p>
          <a:endParaRPr lang="zh-CN" altLang="en-US"/>
        </a:p>
      </dgm:t>
    </dgm:pt>
    <dgm:pt modelId="{1D2F6A15-6124-4255-850B-2C2CF0E5D222}">
      <dgm:prSet phldrT="[文本]"/>
      <dgm:spPr/>
      <dgm:t>
        <a:bodyPr/>
        <a:lstStyle/>
        <a:p>
          <a:r>
            <a:rPr lang="zh-CN" altLang="en-US" dirty="0" smtClean="0"/>
            <a:t>试卷分析</a:t>
          </a:r>
          <a:endParaRPr lang="zh-CN" altLang="en-US" dirty="0"/>
        </a:p>
      </dgm:t>
    </dgm:pt>
    <dgm:pt modelId="{4DA3AD84-6205-4562-A80C-3AF37D74B08D}" type="parTrans" cxnId="{DC476E4D-1622-4346-8B8F-EFF4E17AD85C}">
      <dgm:prSet/>
      <dgm:spPr/>
      <dgm:t>
        <a:bodyPr/>
        <a:lstStyle/>
        <a:p>
          <a:endParaRPr lang="zh-CN" altLang="en-US"/>
        </a:p>
      </dgm:t>
    </dgm:pt>
    <dgm:pt modelId="{2E3624FC-CDD2-4000-8528-0842B1582089}" type="sibTrans" cxnId="{DC476E4D-1622-4346-8B8F-EFF4E17AD85C}">
      <dgm:prSet/>
      <dgm:spPr/>
      <dgm:t>
        <a:bodyPr/>
        <a:lstStyle/>
        <a:p>
          <a:endParaRPr lang="zh-CN" altLang="en-US"/>
        </a:p>
      </dgm:t>
    </dgm:pt>
    <dgm:pt modelId="{C7C30107-B3F7-41A4-887D-CE34C6A69A34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A0CB9FA1-DF94-4300-98CB-5348A2150A3E}" type="parTrans" cxnId="{2BA8A563-4552-47EE-98E6-9E12518B4833}">
      <dgm:prSet/>
      <dgm:spPr/>
      <dgm:t>
        <a:bodyPr/>
        <a:lstStyle/>
        <a:p>
          <a:endParaRPr lang="zh-CN" altLang="en-US"/>
        </a:p>
      </dgm:t>
    </dgm:pt>
    <dgm:pt modelId="{7EC52D9F-112E-40DD-8561-E2FCBC53680A}" type="sibTrans" cxnId="{2BA8A563-4552-47EE-98E6-9E12518B4833}">
      <dgm:prSet/>
      <dgm:spPr/>
      <dgm:t>
        <a:bodyPr/>
        <a:lstStyle/>
        <a:p>
          <a:endParaRPr lang="zh-CN" altLang="en-US"/>
        </a:p>
      </dgm:t>
    </dgm:pt>
    <dgm:pt modelId="{55482E41-72EF-408A-9BAC-5E1CADAAF9E1}">
      <dgm:prSet phldrT="[文本]"/>
      <dgm:spPr/>
      <dgm:t>
        <a:bodyPr/>
        <a:lstStyle/>
        <a:p>
          <a:r>
            <a:rPr lang="zh-CN" altLang="en-US" dirty="0" smtClean="0"/>
            <a:t>试卷库管理</a:t>
          </a:r>
          <a:endParaRPr lang="zh-CN" altLang="en-US" dirty="0"/>
        </a:p>
      </dgm:t>
    </dgm:pt>
    <dgm:pt modelId="{5E423E83-2245-48EB-8EE5-D6020F47B24A}" type="parTrans" cxnId="{675FF33E-118B-47A5-895F-2A3C530CCA5B}">
      <dgm:prSet/>
      <dgm:spPr/>
      <dgm:t>
        <a:bodyPr/>
        <a:lstStyle/>
        <a:p>
          <a:endParaRPr lang="zh-CN" altLang="en-US"/>
        </a:p>
      </dgm:t>
    </dgm:pt>
    <dgm:pt modelId="{A9A851AA-DB70-400F-A0E9-E1947425FE11}" type="sibTrans" cxnId="{675FF33E-118B-47A5-895F-2A3C530CCA5B}">
      <dgm:prSet/>
      <dgm:spPr/>
      <dgm:t>
        <a:bodyPr/>
        <a:lstStyle/>
        <a:p>
          <a:endParaRPr lang="zh-CN" altLang="en-US"/>
        </a:p>
      </dgm:t>
    </dgm:pt>
    <dgm:pt modelId="{CF7D02D1-3913-4E3E-91A2-A701CB3994E2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D94BB100-D9DF-4FBD-B865-B46286652B29}" type="parTrans" cxnId="{3413682B-9D15-41AB-BA28-2862EEC8286A}">
      <dgm:prSet/>
      <dgm:spPr/>
      <dgm:t>
        <a:bodyPr/>
        <a:lstStyle/>
        <a:p>
          <a:endParaRPr lang="zh-CN" altLang="en-US"/>
        </a:p>
      </dgm:t>
    </dgm:pt>
    <dgm:pt modelId="{C120DD2B-BFEB-41A1-A288-FCF3C76B42AC}" type="sibTrans" cxnId="{3413682B-9D15-41AB-BA28-2862EEC8286A}">
      <dgm:prSet/>
      <dgm:spPr/>
      <dgm:t>
        <a:bodyPr/>
        <a:lstStyle/>
        <a:p>
          <a:endParaRPr lang="zh-CN" altLang="en-US"/>
        </a:p>
      </dgm:t>
    </dgm:pt>
    <dgm:pt modelId="{285A493C-B18C-4DA9-9C0B-F0225641A2A2}" type="pres">
      <dgm:prSet presAssocID="{C3B1166D-AC1B-44B3-925E-20E49E00EE1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0F20678-02B1-4006-A2E4-16BB37D6ACA5}" type="pres">
      <dgm:prSet presAssocID="{D16F662F-F16E-4B51-831C-B8CC86802B54}" presName="thickLine" presStyleLbl="alignNode1" presStyleIdx="0" presStyleCnt="2"/>
      <dgm:spPr/>
    </dgm:pt>
    <dgm:pt modelId="{D26818FC-F99C-45B6-87FA-E4E1BA225D61}" type="pres">
      <dgm:prSet presAssocID="{D16F662F-F16E-4B51-831C-B8CC86802B54}" presName="horz1" presStyleCnt="0"/>
      <dgm:spPr/>
    </dgm:pt>
    <dgm:pt modelId="{7A766E2B-8328-4B0F-951C-6855F53ED893}" type="pres">
      <dgm:prSet presAssocID="{D16F662F-F16E-4B51-831C-B8CC86802B54}" presName="tx1" presStyleLbl="revTx" presStyleIdx="0" presStyleCnt="13"/>
      <dgm:spPr/>
      <dgm:t>
        <a:bodyPr/>
        <a:lstStyle/>
        <a:p>
          <a:endParaRPr lang="zh-CN" altLang="en-US"/>
        </a:p>
      </dgm:t>
    </dgm:pt>
    <dgm:pt modelId="{A7A8A503-4060-4D53-8FB5-ED922B227909}" type="pres">
      <dgm:prSet presAssocID="{D16F662F-F16E-4B51-831C-B8CC86802B54}" presName="vert1" presStyleCnt="0"/>
      <dgm:spPr/>
    </dgm:pt>
    <dgm:pt modelId="{692E54DC-A3EA-47A5-A32A-32A38E3D191B}" type="pres">
      <dgm:prSet presAssocID="{7A4485B8-0B8F-428D-A974-4547DD1E8E53}" presName="vertSpace2a" presStyleCnt="0"/>
      <dgm:spPr/>
    </dgm:pt>
    <dgm:pt modelId="{5CAC67E7-585F-4CCE-8888-9CB44AFE475A}" type="pres">
      <dgm:prSet presAssocID="{7A4485B8-0B8F-428D-A974-4547DD1E8E53}" presName="horz2" presStyleCnt="0"/>
      <dgm:spPr/>
    </dgm:pt>
    <dgm:pt modelId="{653722F0-ADE9-4450-9513-F35067824D0B}" type="pres">
      <dgm:prSet presAssocID="{7A4485B8-0B8F-428D-A974-4547DD1E8E53}" presName="horzSpace2" presStyleCnt="0"/>
      <dgm:spPr/>
    </dgm:pt>
    <dgm:pt modelId="{85AFD4C7-D756-49F7-BB55-5D95CA80F2E5}" type="pres">
      <dgm:prSet presAssocID="{7A4485B8-0B8F-428D-A974-4547DD1E8E53}" presName="tx2" presStyleLbl="revTx" presStyleIdx="1" presStyleCnt="13"/>
      <dgm:spPr/>
      <dgm:t>
        <a:bodyPr/>
        <a:lstStyle/>
        <a:p>
          <a:endParaRPr lang="zh-CN" altLang="en-US"/>
        </a:p>
      </dgm:t>
    </dgm:pt>
    <dgm:pt modelId="{647AFC9B-F780-4034-BF13-2D9889621551}" type="pres">
      <dgm:prSet presAssocID="{7A4485B8-0B8F-428D-A974-4547DD1E8E53}" presName="vert2" presStyleCnt="0"/>
      <dgm:spPr/>
    </dgm:pt>
    <dgm:pt modelId="{27B560BE-1420-4B44-9A1B-A437E030321E}" type="pres">
      <dgm:prSet presAssocID="{0211A8AC-DDF3-4BA6-9C5F-6EC7E59B7489}" presName="horz3" presStyleCnt="0"/>
      <dgm:spPr/>
    </dgm:pt>
    <dgm:pt modelId="{506E09D3-2250-46B1-A441-9A1CD006C148}" type="pres">
      <dgm:prSet presAssocID="{0211A8AC-DDF3-4BA6-9C5F-6EC7E59B7489}" presName="horzSpace3" presStyleCnt="0"/>
      <dgm:spPr/>
    </dgm:pt>
    <dgm:pt modelId="{5A6EC1CF-8D33-4683-8B08-C11BD0407569}" type="pres">
      <dgm:prSet presAssocID="{0211A8AC-DDF3-4BA6-9C5F-6EC7E59B7489}" presName="tx3" presStyleLbl="revTx" presStyleIdx="2" presStyleCnt="13"/>
      <dgm:spPr/>
      <dgm:t>
        <a:bodyPr/>
        <a:lstStyle/>
        <a:p>
          <a:endParaRPr lang="zh-CN" altLang="en-US"/>
        </a:p>
      </dgm:t>
    </dgm:pt>
    <dgm:pt modelId="{3368C64A-8251-4D26-BF31-E63BF46720E8}" type="pres">
      <dgm:prSet presAssocID="{0211A8AC-DDF3-4BA6-9C5F-6EC7E59B7489}" presName="vert3" presStyleCnt="0"/>
      <dgm:spPr/>
    </dgm:pt>
    <dgm:pt modelId="{762B2570-0BC5-4DEE-9527-FB259515A0C7}" type="pres">
      <dgm:prSet presAssocID="{A00631B9-451D-4F82-997B-3A6B0605565F}" presName="thinLine3" presStyleLbl="callout" presStyleIdx="0" presStyleCnt="9"/>
      <dgm:spPr/>
    </dgm:pt>
    <dgm:pt modelId="{ABC844DC-774A-4EA3-BC53-C07B5AA68FFD}" type="pres">
      <dgm:prSet presAssocID="{92CCE330-4EDB-42B2-A1D0-CD485254364A}" presName="horz3" presStyleCnt="0"/>
      <dgm:spPr/>
    </dgm:pt>
    <dgm:pt modelId="{90313A07-59B6-4A80-8A74-DA017C163C75}" type="pres">
      <dgm:prSet presAssocID="{92CCE330-4EDB-42B2-A1D0-CD485254364A}" presName="horzSpace3" presStyleCnt="0"/>
      <dgm:spPr/>
    </dgm:pt>
    <dgm:pt modelId="{3107A346-D50B-4A3F-B8B7-F49BD5A5AE53}" type="pres">
      <dgm:prSet presAssocID="{92CCE330-4EDB-42B2-A1D0-CD485254364A}" presName="tx3" presStyleLbl="revTx" presStyleIdx="3" presStyleCnt="13"/>
      <dgm:spPr/>
      <dgm:t>
        <a:bodyPr/>
        <a:lstStyle/>
        <a:p>
          <a:endParaRPr lang="zh-CN" altLang="en-US"/>
        </a:p>
      </dgm:t>
    </dgm:pt>
    <dgm:pt modelId="{D191ADA5-85FC-4A71-8FEC-7A5BD1275592}" type="pres">
      <dgm:prSet presAssocID="{92CCE330-4EDB-42B2-A1D0-CD485254364A}" presName="vert3" presStyleCnt="0"/>
      <dgm:spPr/>
    </dgm:pt>
    <dgm:pt modelId="{85644183-3953-4568-9B1F-48B6494CBD9B}" type="pres">
      <dgm:prSet presAssocID="{AF56B8AF-7ED7-4FD3-AE2C-A465193009CF}" presName="thinLine3" presStyleLbl="callout" presStyleIdx="1" presStyleCnt="9"/>
      <dgm:spPr/>
    </dgm:pt>
    <dgm:pt modelId="{307B7763-1480-466C-BBA3-12FD16FE64A0}" type="pres">
      <dgm:prSet presAssocID="{C4671622-C778-4C3C-A09B-9DB200E3D280}" presName="horz3" presStyleCnt="0"/>
      <dgm:spPr/>
    </dgm:pt>
    <dgm:pt modelId="{273002B1-2319-461F-ADC9-A8C7A768ECC3}" type="pres">
      <dgm:prSet presAssocID="{C4671622-C778-4C3C-A09B-9DB200E3D280}" presName="horzSpace3" presStyleCnt="0"/>
      <dgm:spPr/>
    </dgm:pt>
    <dgm:pt modelId="{C61D4040-82D8-4386-BCC0-097BF417E972}" type="pres">
      <dgm:prSet presAssocID="{C4671622-C778-4C3C-A09B-9DB200E3D280}" presName="tx3" presStyleLbl="revTx" presStyleIdx="4" presStyleCnt="13"/>
      <dgm:spPr/>
      <dgm:t>
        <a:bodyPr/>
        <a:lstStyle/>
        <a:p>
          <a:endParaRPr lang="zh-CN" altLang="en-US"/>
        </a:p>
      </dgm:t>
    </dgm:pt>
    <dgm:pt modelId="{009AF40F-3819-48AC-96A2-CE1BD506B0F0}" type="pres">
      <dgm:prSet presAssocID="{C4671622-C778-4C3C-A09B-9DB200E3D280}" presName="vert3" presStyleCnt="0"/>
      <dgm:spPr/>
    </dgm:pt>
    <dgm:pt modelId="{63855A00-4CE3-4C2F-8A22-EBA20F9C2889}" type="pres">
      <dgm:prSet presAssocID="{AD550AAA-C200-4D17-BA91-738B3073802E}" presName="thinLine3" presStyleLbl="callout" presStyleIdx="2" presStyleCnt="9"/>
      <dgm:spPr/>
    </dgm:pt>
    <dgm:pt modelId="{71AF1EF5-F49B-4279-9E95-3E71A1C8ACF9}" type="pres">
      <dgm:prSet presAssocID="{7AD2A522-EA23-4694-8031-9A918B8B0B86}" presName="horz3" presStyleCnt="0"/>
      <dgm:spPr/>
    </dgm:pt>
    <dgm:pt modelId="{CB87E1AA-05E8-4661-A7EC-64CE4FD61DFF}" type="pres">
      <dgm:prSet presAssocID="{7AD2A522-EA23-4694-8031-9A918B8B0B86}" presName="horzSpace3" presStyleCnt="0"/>
      <dgm:spPr/>
    </dgm:pt>
    <dgm:pt modelId="{E76A1E57-BE5E-4B9B-8621-115810B0C8B4}" type="pres">
      <dgm:prSet presAssocID="{7AD2A522-EA23-4694-8031-9A918B8B0B86}" presName="tx3" presStyleLbl="revTx" presStyleIdx="5" presStyleCnt="13"/>
      <dgm:spPr/>
      <dgm:t>
        <a:bodyPr/>
        <a:lstStyle/>
        <a:p>
          <a:endParaRPr lang="zh-CN" altLang="en-US"/>
        </a:p>
      </dgm:t>
    </dgm:pt>
    <dgm:pt modelId="{FE839E05-366F-4939-A7DF-5854A7B05F02}" type="pres">
      <dgm:prSet presAssocID="{7AD2A522-EA23-4694-8031-9A918B8B0B86}" presName="vert3" presStyleCnt="0"/>
      <dgm:spPr/>
    </dgm:pt>
    <dgm:pt modelId="{FFA06DE9-47DF-4C38-87BC-744E3BC942EA}" type="pres">
      <dgm:prSet presAssocID="{7A4485B8-0B8F-428D-A974-4547DD1E8E53}" presName="thinLine2b" presStyleLbl="callout" presStyleIdx="3" presStyleCnt="9"/>
      <dgm:spPr/>
    </dgm:pt>
    <dgm:pt modelId="{AEED70EB-4AB6-4FFB-ADC3-10EFDF5C3EBB}" type="pres">
      <dgm:prSet presAssocID="{7A4485B8-0B8F-428D-A974-4547DD1E8E53}" presName="vertSpace2b" presStyleCnt="0"/>
      <dgm:spPr/>
    </dgm:pt>
    <dgm:pt modelId="{E9E9AF74-BAAF-4D7C-94FF-1B2BA4399916}" type="pres">
      <dgm:prSet presAssocID="{2787D522-F816-4C50-846E-9FFEB4F84984}" presName="horz2" presStyleCnt="0"/>
      <dgm:spPr/>
    </dgm:pt>
    <dgm:pt modelId="{0C540134-75A7-4777-A336-37A39FCE53D8}" type="pres">
      <dgm:prSet presAssocID="{2787D522-F816-4C50-846E-9FFEB4F84984}" presName="horzSpace2" presStyleCnt="0"/>
      <dgm:spPr/>
    </dgm:pt>
    <dgm:pt modelId="{E8CC208E-6EB0-4FA5-B1FD-D98B486C2D9C}" type="pres">
      <dgm:prSet presAssocID="{2787D522-F816-4C50-846E-9FFEB4F84984}" presName="tx2" presStyleLbl="revTx" presStyleIdx="6" presStyleCnt="13"/>
      <dgm:spPr/>
      <dgm:t>
        <a:bodyPr/>
        <a:lstStyle/>
        <a:p>
          <a:endParaRPr lang="zh-CN" altLang="en-US"/>
        </a:p>
      </dgm:t>
    </dgm:pt>
    <dgm:pt modelId="{133E7D07-99DF-41C3-B0BD-EC0883E74030}" type="pres">
      <dgm:prSet presAssocID="{2787D522-F816-4C50-846E-9FFEB4F84984}" presName="vert2" presStyleCnt="0"/>
      <dgm:spPr/>
    </dgm:pt>
    <dgm:pt modelId="{FE23017B-66D6-4416-85CC-A72C127D9982}" type="pres">
      <dgm:prSet presAssocID="{01C942C4-C101-4A73-8BDC-4AC63AD40956}" presName="horz3" presStyleCnt="0"/>
      <dgm:spPr/>
    </dgm:pt>
    <dgm:pt modelId="{0342F383-10D9-4132-BEF0-478804DE9D9C}" type="pres">
      <dgm:prSet presAssocID="{01C942C4-C101-4A73-8BDC-4AC63AD40956}" presName="horzSpace3" presStyleCnt="0"/>
      <dgm:spPr/>
    </dgm:pt>
    <dgm:pt modelId="{7C8ABB0A-C500-44C7-8589-CD566455D4C6}" type="pres">
      <dgm:prSet presAssocID="{01C942C4-C101-4A73-8BDC-4AC63AD40956}" presName="tx3" presStyleLbl="revTx" presStyleIdx="7" presStyleCnt="13"/>
      <dgm:spPr/>
      <dgm:t>
        <a:bodyPr/>
        <a:lstStyle/>
        <a:p>
          <a:endParaRPr lang="zh-CN" altLang="en-US"/>
        </a:p>
      </dgm:t>
    </dgm:pt>
    <dgm:pt modelId="{DC7D5C77-5834-4727-9B3B-0C0507FF0718}" type="pres">
      <dgm:prSet presAssocID="{01C942C4-C101-4A73-8BDC-4AC63AD40956}" presName="vert3" presStyleCnt="0"/>
      <dgm:spPr/>
    </dgm:pt>
    <dgm:pt modelId="{76455AC5-9EA7-4D76-AD28-8459CB8C3637}" type="pres">
      <dgm:prSet presAssocID="{1D355C95-921B-4DA1-968E-03F37640C4C4}" presName="thinLine3" presStyleLbl="callout" presStyleIdx="4" presStyleCnt="9"/>
      <dgm:spPr/>
    </dgm:pt>
    <dgm:pt modelId="{AB407AB6-4007-48D7-AEA8-EC928C2447F3}" type="pres">
      <dgm:prSet presAssocID="{1D2F6A15-6124-4255-850B-2C2CF0E5D222}" presName="horz3" presStyleCnt="0"/>
      <dgm:spPr/>
    </dgm:pt>
    <dgm:pt modelId="{310E9B35-DEB9-40F0-9D40-799638994DE2}" type="pres">
      <dgm:prSet presAssocID="{1D2F6A15-6124-4255-850B-2C2CF0E5D222}" presName="horzSpace3" presStyleCnt="0"/>
      <dgm:spPr/>
    </dgm:pt>
    <dgm:pt modelId="{3113112F-2123-42B2-A4D4-726919266115}" type="pres">
      <dgm:prSet presAssocID="{1D2F6A15-6124-4255-850B-2C2CF0E5D222}" presName="tx3" presStyleLbl="revTx" presStyleIdx="8" presStyleCnt="13"/>
      <dgm:spPr/>
      <dgm:t>
        <a:bodyPr/>
        <a:lstStyle/>
        <a:p>
          <a:endParaRPr lang="zh-CN" altLang="en-US"/>
        </a:p>
      </dgm:t>
    </dgm:pt>
    <dgm:pt modelId="{E0EFAEB8-C02A-4928-A08C-BD17B3F134BE}" type="pres">
      <dgm:prSet presAssocID="{1D2F6A15-6124-4255-850B-2C2CF0E5D222}" presName="vert3" presStyleCnt="0"/>
      <dgm:spPr/>
    </dgm:pt>
    <dgm:pt modelId="{B44BF6AC-F629-4B18-BCEB-BA81B63DE2E7}" type="pres">
      <dgm:prSet presAssocID="{2E3624FC-CDD2-4000-8528-0842B1582089}" presName="thinLine3" presStyleLbl="callout" presStyleIdx="5" presStyleCnt="9"/>
      <dgm:spPr/>
    </dgm:pt>
    <dgm:pt modelId="{860ABF91-8B3C-449B-913A-D2A40ABC4704}" type="pres">
      <dgm:prSet presAssocID="{C7C30107-B3F7-41A4-887D-CE34C6A69A34}" presName="horz3" presStyleCnt="0"/>
      <dgm:spPr/>
    </dgm:pt>
    <dgm:pt modelId="{8225C8CF-8217-47B2-AD7D-6BAD5DCDF2D6}" type="pres">
      <dgm:prSet presAssocID="{C7C30107-B3F7-41A4-887D-CE34C6A69A34}" presName="horzSpace3" presStyleCnt="0"/>
      <dgm:spPr/>
    </dgm:pt>
    <dgm:pt modelId="{D1CF80E7-1CC6-4557-87BF-F2D0B11EBDCD}" type="pres">
      <dgm:prSet presAssocID="{C7C30107-B3F7-41A4-887D-CE34C6A69A34}" presName="tx3" presStyleLbl="revTx" presStyleIdx="9" presStyleCnt="13"/>
      <dgm:spPr/>
      <dgm:t>
        <a:bodyPr/>
        <a:lstStyle/>
        <a:p>
          <a:endParaRPr lang="zh-CN" altLang="en-US"/>
        </a:p>
      </dgm:t>
    </dgm:pt>
    <dgm:pt modelId="{D865D226-012D-4DDB-A085-1661848751AD}" type="pres">
      <dgm:prSet presAssocID="{C7C30107-B3F7-41A4-887D-CE34C6A69A34}" presName="vert3" presStyleCnt="0"/>
      <dgm:spPr/>
    </dgm:pt>
    <dgm:pt modelId="{1B784902-98C9-4D7C-9AF5-85C0C8763E21}" type="pres">
      <dgm:prSet presAssocID="{2787D522-F816-4C50-846E-9FFEB4F84984}" presName="thinLine2b" presStyleLbl="callout" presStyleIdx="6" presStyleCnt="9"/>
      <dgm:spPr/>
    </dgm:pt>
    <dgm:pt modelId="{ED5BFCE5-2955-4C00-9368-CD940BD8CE77}" type="pres">
      <dgm:prSet presAssocID="{2787D522-F816-4C50-846E-9FFEB4F84984}" presName="vertSpace2b" presStyleCnt="0"/>
      <dgm:spPr/>
    </dgm:pt>
    <dgm:pt modelId="{D13E766E-9CBC-4256-9595-4D22BDC7220C}" type="pres">
      <dgm:prSet presAssocID="{D70242A6-C517-4DFF-B238-04F5775D55C4}" presName="thickLine" presStyleLbl="alignNode1" presStyleIdx="1" presStyleCnt="2"/>
      <dgm:spPr/>
    </dgm:pt>
    <dgm:pt modelId="{F716B5AA-C3E5-48CD-8B60-13F1E7D46C27}" type="pres">
      <dgm:prSet presAssocID="{D70242A6-C517-4DFF-B238-04F5775D55C4}" presName="horz1" presStyleCnt="0"/>
      <dgm:spPr/>
    </dgm:pt>
    <dgm:pt modelId="{30E93461-8EEB-4A93-A813-EA7BAEF93C3E}" type="pres">
      <dgm:prSet presAssocID="{D70242A6-C517-4DFF-B238-04F5775D55C4}" presName="tx1" presStyleLbl="revTx" presStyleIdx="10" presStyleCnt="13"/>
      <dgm:spPr/>
      <dgm:t>
        <a:bodyPr/>
        <a:lstStyle/>
        <a:p>
          <a:endParaRPr lang="zh-CN" altLang="en-US"/>
        </a:p>
      </dgm:t>
    </dgm:pt>
    <dgm:pt modelId="{7E1AAE47-C49F-4763-B4AE-F7FDB22E74EC}" type="pres">
      <dgm:prSet presAssocID="{D70242A6-C517-4DFF-B238-04F5775D55C4}" presName="vert1" presStyleCnt="0"/>
      <dgm:spPr/>
    </dgm:pt>
    <dgm:pt modelId="{A35DBA20-B6B3-4B4A-92BB-F7115C463767}" type="pres">
      <dgm:prSet presAssocID="{55482E41-72EF-408A-9BAC-5E1CADAAF9E1}" presName="vertSpace2a" presStyleCnt="0"/>
      <dgm:spPr/>
    </dgm:pt>
    <dgm:pt modelId="{C5B0D2C4-550C-4FF9-8070-7A7368DE0225}" type="pres">
      <dgm:prSet presAssocID="{55482E41-72EF-408A-9BAC-5E1CADAAF9E1}" presName="horz2" presStyleCnt="0"/>
      <dgm:spPr/>
    </dgm:pt>
    <dgm:pt modelId="{AA7E55CF-0075-4CC0-B913-FA3606470209}" type="pres">
      <dgm:prSet presAssocID="{55482E41-72EF-408A-9BAC-5E1CADAAF9E1}" presName="horzSpace2" presStyleCnt="0"/>
      <dgm:spPr/>
    </dgm:pt>
    <dgm:pt modelId="{E7498DD3-5DDB-4438-A570-6BD3FF55AE5D}" type="pres">
      <dgm:prSet presAssocID="{55482E41-72EF-408A-9BAC-5E1CADAAF9E1}" presName="tx2" presStyleLbl="revTx" presStyleIdx="11" presStyleCnt="13"/>
      <dgm:spPr/>
      <dgm:t>
        <a:bodyPr/>
        <a:lstStyle/>
        <a:p>
          <a:endParaRPr lang="zh-CN" altLang="en-US"/>
        </a:p>
      </dgm:t>
    </dgm:pt>
    <dgm:pt modelId="{6BF110EC-0B4F-4E7E-8116-E8BAC968B214}" type="pres">
      <dgm:prSet presAssocID="{55482E41-72EF-408A-9BAC-5E1CADAAF9E1}" presName="vert2" presStyleCnt="0"/>
      <dgm:spPr/>
    </dgm:pt>
    <dgm:pt modelId="{CA697257-8A9A-4CD3-8D94-BFE54FC54557}" type="pres">
      <dgm:prSet presAssocID="{55482E41-72EF-408A-9BAC-5E1CADAAF9E1}" presName="thinLine2b" presStyleLbl="callout" presStyleIdx="7" presStyleCnt="9"/>
      <dgm:spPr/>
    </dgm:pt>
    <dgm:pt modelId="{4D245A9A-105F-4CDB-8DC6-95DF6FB63FEB}" type="pres">
      <dgm:prSet presAssocID="{55482E41-72EF-408A-9BAC-5E1CADAAF9E1}" presName="vertSpace2b" presStyleCnt="0"/>
      <dgm:spPr/>
    </dgm:pt>
    <dgm:pt modelId="{A443B2C6-7A54-4D31-8E65-D9428BB5F7C9}" type="pres">
      <dgm:prSet presAssocID="{CF7D02D1-3913-4E3E-91A2-A701CB3994E2}" presName="horz2" presStyleCnt="0"/>
      <dgm:spPr/>
    </dgm:pt>
    <dgm:pt modelId="{949B48A1-99E8-44CE-B45A-92827B5CD1F7}" type="pres">
      <dgm:prSet presAssocID="{CF7D02D1-3913-4E3E-91A2-A701CB3994E2}" presName="horzSpace2" presStyleCnt="0"/>
      <dgm:spPr/>
    </dgm:pt>
    <dgm:pt modelId="{29AAB160-21E5-431D-893F-884CB3E26F1E}" type="pres">
      <dgm:prSet presAssocID="{CF7D02D1-3913-4E3E-91A2-A701CB3994E2}" presName="tx2" presStyleLbl="revTx" presStyleIdx="12" presStyleCnt="13"/>
      <dgm:spPr/>
      <dgm:t>
        <a:bodyPr/>
        <a:lstStyle/>
        <a:p>
          <a:endParaRPr lang="zh-CN" altLang="en-US"/>
        </a:p>
      </dgm:t>
    </dgm:pt>
    <dgm:pt modelId="{716DE08F-67A9-46E6-92F1-31CCC04B0150}" type="pres">
      <dgm:prSet presAssocID="{CF7D02D1-3913-4E3E-91A2-A701CB3994E2}" presName="vert2" presStyleCnt="0"/>
      <dgm:spPr/>
    </dgm:pt>
    <dgm:pt modelId="{B1CACB8B-AA68-4307-8C44-8F2F6D986727}" type="pres">
      <dgm:prSet presAssocID="{CF7D02D1-3913-4E3E-91A2-A701CB3994E2}" presName="thinLine2b" presStyleLbl="callout" presStyleIdx="8" presStyleCnt="9"/>
      <dgm:spPr/>
    </dgm:pt>
    <dgm:pt modelId="{C1562CB0-41EC-405C-A62B-DF6FACEE099A}" type="pres">
      <dgm:prSet presAssocID="{CF7D02D1-3913-4E3E-91A2-A701CB3994E2}" presName="vertSpace2b" presStyleCnt="0"/>
      <dgm:spPr/>
    </dgm:pt>
  </dgm:ptLst>
  <dgm:cxnLst>
    <dgm:cxn modelId="{20848D1C-49C7-4385-95B3-B120CEFF9FD8}" type="presOf" srcId="{D16F662F-F16E-4B51-831C-B8CC86802B54}" destId="{7A766E2B-8328-4B0F-951C-6855F53ED893}" srcOrd="0" destOrd="0" presId="urn:microsoft.com/office/officeart/2008/layout/LinedList"/>
    <dgm:cxn modelId="{2BA8A563-4552-47EE-98E6-9E12518B4833}" srcId="{2787D522-F816-4C50-846E-9FFEB4F84984}" destId="{C7C30107-B3F7-41A4-887D-CE34C6A69A34}" srcOrd="2" destOrd="0" parTransId="{A0CB9FA1-DF94-4300-98CB-5348A2150A3E}" sibTransId="{7EC52D9F-112E-40DD-8561-E2FCBC53680A}"/>
    <dgm:cxn modelId="{3413682B-9D15-41AB-BA28-2862EEC8286A}" srcId="{D70242A6-C517-4DFF-B238-04F5775D55C4}" destId="{CF7D02D1-3913-4E3E-91A2-A701CB3994E2}" srcOrd="1" destOrd="0" parTransId="{D94BB100-D9DF-4FBD-B865-B46286652B29}" sibTransId="{C120DD2B-BFEB-41A1-A288-FCF3C76B42AC}"/>
    <dgm:cxn modelId="{9EB9FF54-6F18-4993-81BD-0F95837BAB99}" srcId="{7A4485B8-0B8F-428D-A974-4547DD1E8E53}" destId="{C4671622-C778-4C3C-A09B-9DB200E3D280}" srcOrd="2" destOrd="0" parTransId="{326FC9B7-76E4-4143-8E9F-60008BE32752}" sibTransId="{AD550AAA-C200-4D17-BA91-738B3073802E}"/>
    <dgm:cxn modelId="{36F08CD4-E745-4DA3-85E9-3B26A518F9BB}" srcId="{D16F662F-F16E-4B51-831C-B8CC86802B54}" destId="{7A4485B8-0B8F-428D-A974-4547DD1E8E53}" srcOrd="0" destOrd="0" parTransId="{F5316595-CC2E-4A4C-8D6B-B6DC647B92F9}" sibTransId="{8314904A-372D-41E9-A30C-807CA69203F1}"/>
    <dgm:cxn modelId="{2D6CC7E1-B672-4364-9889-1FA823EAD5B9}" type="presOf" srcId="{92CCE330-4EDB-42B2-A1D0-CD485254364A}" destId="{3107A346-D50B-4A3F-B8B7-F49BD5A5AE53}" srcOrd="0" destOrd="0" presId="urn:microsoft.com/office/officeart/2008/layout/LinedList"/>
    <dgm:cxn modelId="{7117B094-6323-4186-AC6A-CE07EA2A7EA3}" type="presOf" srcId="{D70242A6-C517-4DFF-B238-04F5775D55C4}" destId="{30E93461-8EEB-4A93-A813-EA7BAEF93C3E}" srcOrd="0" destOrd="0" presId="urn:microsoft.com/office/officeart/2008/layout/LinedList"/>
    <dgm:cxn modelId="{D0D38F45-BB91-4117-803C-366587377744}" srcId="{C3B1166D-AC1B-44B3-925E-20E49E00EE12}" destId="{D16F662F-F16E-4B51-831C-B8CC86802B54}" srcOrd="0" destOrd="0" parTransId="{BE11C192-6E6E-486E-8B86-A6E269950273}" sibTransId="{E1E62D5E-B6DC-46FA-9CFE-7AFF3A3CC6E9}"/>
    <dgm:cxn modelId="{A8C4E71D-9648-4D33-9265-1B463EB61C28}" type="presOf" srcId="{C4671622-C778-4C3C-A09B-9DB200E3D280}" destId="{C61D4040-82D8-4386-BCC0-097BF417E972}" srcOrd="0" destOrd="0" presId="urn:microsoft.com/office/officeart/2008/layout/LinedList"/>
    <dgm:cxn modelId="{1C626941-BFB8-40FA-8036-0B934984FB01}" type="presOf" srcId="{2787D522-F816-4C50-846E-9FFEB4F84984}" destId="{E8CC208E-6EB0-4FA5-B1FD-D98B486C2D9C}" srcOrd="0" destOrd="0" presId="urn:microsoft.com/office/officeart/2008/layout/LinedList"/>
    <dgm:cxn modelId="{62388108-7757-4C93-8523-5ADBA3CF4A89}" type="presOf" srcId="{7AD2A522-EA23-4694-8031-9A918B8B0B86}" destId="{E76A1E57-BE5E-4B9B-8621-115810B0C8B4}" srcOrd="0" destOrd="0" presId="urn:microsoft.com/office/officeart/2008/layout/LinedList"/>
    <dgm:cxn modelId="{675FF33E-118B-47A5-895F-2A3C530CCA5B}" srcId="{D70242A6-C517-4DFF-B238-04F5775D55C4}" destId="{55482E41-72EF-408A-9BAC-5E1CADAAF9E1}" srcOrd="0" destOrd="0" parTransId="{5E423E83-2245-48EB-8EE5-D6020F47B24A}" sibTransId="{A9A851AA-DB70-400F-A0E9-E1947425FE11}"/>
    <dgm:cxn modelId="{FFACA13E-746F-4CF1-AF02-0F9F72E4474C}" type="presOf" srcId="{0211A8AC-DDF3-4BA6-9C5F-6EC7E59B7489}" destId="{5A6EC1CF-8D33-4683-8B08-C11BD0407569}" srcOrd="0" destOrd="0" presId="urn:microsoft.com/office/officeart/2008/layout/LinedList"/>
    <dgm:cxn modelId="{DC3338E2-4934-423A-882D-F6C7315A2F0C}" type="presOf" srcId="{55482E41-72EF-408A-9BAC-5E1CADAAF9E1}" destId="{E7498DD3-5DDB-4438-A570-6BD3FF55AE5D}" srcOrd="0" destOrd="0" presId="urn:microsoft.com/office/officeart/2008/layout/LinedList"/>
    <dgm:cxn modelId="{886DFF06-54BA-49A4-BE7E-6716E4E8EB27}" srcId="{7A4485B8-0B8F-428D-A974-4547DD1E8E53}" destId="{7AD2A522-EA23-4694-8031-9A918B8B0B86}" srcOrd="3" destOrd="0" parTransId="{3E5D1DEC-E65D-452B-9E6E-BEC96AE31E04}" sibTransId="{0FEB2E88-CA53-49FF-AE69-1E6AC972CF6E}"/>
    <dgm:cxn modelId="{9F2B61EC-F762-4C96-94BE-5CDCCACF4BEF}" type="presOf" srcId="{CF7D02D1-3913-4E3E-91A2-A701CB3994E2}" destId="{29AAB160-21E5-431D-893F-884CB3E26F1E}" srcOrd="0" destOrd="0" presId="urn:microsoft.com/office/officeart/2008/layout/LinedList"/>
    <dgm:cxn modelId="{7AFCCBEF-0B68-422F-89E0-044488F284E9}" srcId="{D16F662F-F16E-4B51-831C-B8CC86802B54}" destId="{2787D522-F816-4C50-846E-9FFEB4F84984}" srcOrd="1" destOrd="0" parTransId="{EBD0699A-0BEA-4DCA-85B5-896D579FE6B4}" sibTransId="{0641DC0C-FC8D-4C12-8876-539B2AF7EA46}"/>
    <dgm:cxn modelId="{D202EF85-365F-4118-ADE2-6BE04CE20935}" type="presOf" srcId="{01C942C4-C101-4A73-8BDC-4AC63AD40956}" destId="{7C8ABB0A-C500-44C7-8589-CD566455D4C6}" srcOrd="0" destOrd="0" presId="urn:microsoft.com/office/officeart/2008/layout/LinedList"/>
    <dgm:cxn modelId="{9D2BD206-EE85-4211-97D9-76D07DF5CA8C}" srcId="{7A4485B8-0B8F-428D-A974-4547DD1E8E53}" destId="{92CCE330-4EDB-42B2-A1D0-CD485254364A}" srcOrd="1" destOrd="0" parTransId="{372CD420-09EB-42CD-89A1-807BE2F6AEEA}" sibTransId="{AF56B8AF-7ED7-4FD3-AE2C-A465193009CF}"/>
    <dgm:cxn modelId="{92F39B7B-4247-480D-96C8-6551492EE7E4}" type="presOf" srcId="{C7C30107-B3F7-41A4-887D-CE34C6A69A34}" destId="{D1CF80E7-1CC6-4557-87BF-F2D0B11EBDCD}" srcOrd="0" destOrd="0" presId="urn:microsoft.com/office/officeart/2008/layout/LinedList"/>
    <dgm:cxn modelId="{C3A595EB-1AD1-47A2-B14A-D9B90BE8FF79}" type="presOf" srcId="{7A4485B8-0B8F-428D-A974-4547DD1E8E53}" destId="{85AFD4C7-D756-49F7-BB55-5D95CA80F2E5}" srcOrd="0" destOrd="0" presId="urn:microsoft.com/office/officeart/2008/layout/LinedList"/>
    <dgm:cxn modelId="{DC476E4D-1622-4346-8B8F-EFF4E17AD85C}" srcId="{2787D522-F816-4C50-846E-9FFEB4F84984}" destId="{1D2F6A15-6124-4255-850B-2C2CF0E5D222}" srcOrd="1" destOrd="0" parTransId="{4DA3AD84-6205-4562-A80C-3AF37D74B08D}" sibTransId="{2E3624FC-CDD2-4000-8528-0842B1582089}"/>
    <dgm:cxn modelId="{B9CC4661-9617-43FD-A993-8310ED243E42}" srcId="{7A4485B8-0B8F-428D-A974-4547DD1E8E53}" destId="{0211A8AC-DDF3-4BA6-9C5F-6EC7E59B7489}" srcOrd="0" destOrd="0" parTransId="{AB62F1D8-1943-4B06-89FC-61DA34E5A7A4}" sibTransId="{A00631B9-451D-4F82-997B-3A6B0605565F}"/>
    <dgm:cxn modelId="{1F1C0D97-306A-4458-886C-35C2796C6B9E}" type="presOf" srcId="{1D2F6A15-6124-4255-850B-2C2CF0E5D222}" destId="{3113112F-2123-42B2-A4D4-726919266115}" srcOrd="0" destOrd="0" presId="urn:microsoft.com/office/officeart/2008/layout/LinedList"/>
    <dgm:cxn modelId="{101E97D1-2358-4B15-84EC-167167E9AD58}" srcId="{2787D522-F816-4C50-846E-9FFEB4F84984}" destId="{01C942C4-C101-4A73-8BDC-4AC63AD40956}" srcOrd="0" destOrd="0" parTransId="{EC2F3D53-11AB-4A8D-A806-22867B001962}" sibTransId="{1D355C95-921B-4DA1-968E-03F37640C4C4}"/>
    <dgm:cxn modelId="{E6D0BD24-C74C-41C2-9AD4-18898A332718}" type="presOf" srcId="{C3B1166D-AC1B-44B3-925E-20E49E00EE12}" destId="{285A493C-B18C-4DA9-9C0B-F0225641A2A2}" srcOrd="0" destOrd="0" presId="urn:microsoft.com/office/officeart/2008/layout/LinedList"/>
    <dgm:cxn modelId="{AA91BCBB-4DCF-44ED-A9CD-2DD84F448D88}" srcId="{C3B1166D-AC1B-44B3-925E-20E49E00EE12}" destId="{D70242A6-C517-4DFF-B238-04F5775D55C4}" srcOrd="1" destOrd="0" parTransId="{EBB89EB5-46F2-4BBA-B9FE-382D0C580E37}" sibTransId="{CE345511-77FE-4026-80A9-99DD15FECC5C}"/>
    <dgm:cxn modelId="{FA89A0BD-8459-49C5-A388-5BD60D6EFF55}" type="presParOf" srcId="{285A493C-B18C-4DA9-9C0B-F0225641A2A2}" destId="{80F20678-02B1-4006-A2E4-16BB37D6ACA5}" srcOrd="0" destOrd="0" presId="urn:microsoft.com/office/officeart/2008/layout/LinedList"/>
    <dgm:cxn modelId="{88A31880-E1E9-461D-BE2E-6866DA332A49}" type="presParOf" srcId="{285A493C-B18C-4DA9-9C0B-F0225641A2A2}" destId="{D26818FC-F99C-45B6-87FA-E4E1BA225D61}" srcOrd="1" destOrd="0" presId="urn:microsoft.com/office/officeart/2008/layout/LinedList"/>
    <dgm:cxn modelId="{BC213518-DAEA-44FC-AF2E-33FAD22EBFE4}" type="presParOf" srcId="{D26818FC-F99C-45B6-87FA-E4E1BA225D61}" destId="{7A766E2B-8328-4B0F-951C-6855F53ED893}" srcOrd="0" destOrd="0" presId="urn:microsoft.com/office/officeart/2008/layout/LinedList"/>
    <dgm:cxn modelId="{F0E72123-FBC3-422B-9557-B72F4F446C37}" type="presParOf" srcId="{D26818FC-F99C-45B6-87FA-E4E1BA225D61}" destId="{A7A8A503-4060-4D53-8FB5-ED922B227909}" srcOrd="1" destOrd="0" presId="urn:microsoft.com/office/officeart/2008/layout/LinedList"/>
    <dgm:cxn modelId="{A44F7CF4-4AFC-46D7-9B03-7B88DBF4F26F}" type="presParOf" srcId="{A7A8A503-4060-4D53-8FB5-ED922B227909}" destId="{692E54DC-A3EA-47A5-A32A-32A38E3D191B}" srcOrd="0" destOrd="0" presId="urn:microsoft.com/office/officeart/2008/layout/LinedList"/>
    <dgm:cxn modelId="{C888BA5B-C86C-4D6B-8245-D2AB5E6A2CCD}" type="presParOf" srcId="{A7A8A503-4060-4D53-8FB5-ED922B227909}" destId="{5CAC67E7-585F-4CCE-8888-9CB44AFE475A}" srcOrd="1" destOrd="0" presId="urn:microsoft.com/office/officeart/2008/layout/LinedList"/>
    <dgm:cxn modelId="{0E276FE5-4093-4AA5-A8C5-B4D04D768114}" type="presParOf" srcId="{5CAC67E7-585F-4CCE-8888-9CB44AFE475A}" destId="{653722F0-ADE9-4450-9513-F35067824D0B}" srcOrd="0" destOrd="0" presId="urn:microsoft.com/office/officeart/2008/layout/LinedList"/>
    <dgm:cxn modelId="{11313478-41B7-4FA9-8651-7B70DF2AFC81}" type="presParOf" srcId="{5CAC67E7-585F-4CCE-8888-9CB44AFE475A}" destId="{85AFD4C7-D756-49F7-BB55-5D95CA80F2E5}" srcOrd="1" destOrd="0" presId="urn:microsoft.com/office/officeart/2008/layout/LinedList"/>
    <dgm:cxn modelId="{77AEE7C0-94C7-4D7B-A20E-DBF40D0B4F93}" type="presParOf" srcId="{5CAC67E7-585F-4CCE-8888-9CB44AFE475A}" destId="{647AFC9B-F780-4034-BF13-2D9889621551}" srcOrd="2" destOrd="0" presId="urn:microsoft.com/office/officeart/2008/layout/LinedList"/>
    <dgm:cxn modelId="{91A780BA-CD62-4F54-995D-C4D9FD0FBD1B}" type="presParOf" srcId="{647AFC9B-F780-4034-BF13-2D9889621551}" destId="{27B560BE-1420-4B44-9A1B-A437E030321E}" srcOrd="0" destOrd="0" presId="urn:microsoft.com/office/officeart/2008/layout/LinedList"/>
    <dgm:cxn modelId="{FC04D1BD-9D61-48C3-A1C3-3A797B40E3B3}" type="presParOf" srcId="{27B560BE-1420-4B44-9A1B-A437E030321E}" destId="{506E09D3-2250-46B1-A441-9A1CD006C148}" srcOrd="0" destOrd="0" presId="urn:microsoft.com/office/officeart/2008/layout/LinedList"/>
    <dgm:cxn modelId="{A7E43812-264F-4454-8448-05AF0AC42E47}" type="presParOf" srcId="{27B560BE-1420-4B44-9A1B-A437E030321E}" destId="{5A6EC1CF-8D33-4683-8B08-C11BD0407569}" srcOrd="1" destOrd="0" presId="urn:microsoft.com/office/officeart/2008/layout/LinedList"/>
    <dgm:cxn modelId="{3C6700B7-BE38-4E18-8791-20A222115E7D}" type="presParOf" srcId="{27B560BE-1420-4B44-9A1B-A437E030321E}" destId="{3368C64A-8251-4D26-BF31-E63BF46720E8}" srcOrd="2" destOrd="0" presId="urn:microsoft.com/office/officeart/2008/layout/LinedList"/>
    <dgm:cxn modelId="{1F11106E-96B1-44B1-9E91-CFE2A025EAA5}" type="presParOf" srcId="{647AFC9B-F780-4034-BF13-2D9889621551}" destId="{762B2570-0BC5-4DEE-9527-FB259515A0C7}" srcOrd="1" destOrd="0" presId="urn:microsoft.com/office/officeart/2008/layout/LinedList"/>
    <dgm:cxn modelId="{2D225102-FD45-4111-ACF1-19D89EE2621B}" type="presParOf" srcId="{647AFC9B-F780-4034-BF13-2D9889621551}" destId="{ABC844DC-774A-4EA3-BC53-C07B5AA68FFD}" srcOrd="2" destOrd="0" presId="urn:microsoft.com/office/officeart/2008/layout/LinedList"/>
    <dgm:cxn modelId="{CD4F04D6-591F-4BE0-979F-AC239CA8307E}" type="presParOf" srcId="{ABC844DC-774A-4EA3-BC53-C07B5AA68FFD}" destId="{90313A07-59B6-4A80-8A74-DA017C163C75}" srcOrd="0" destOrd="0" presId="urn:microsoft.com/office/officeart/2008/layout/LinedList"/>
    <dgm:cxn modelId="{918C2C69-6083-484B-946A-715FC8718228}" type="presParOf" srcId="{ABC844DC-774A-4EA3-BC53-C07B5AA68FFD}" destId="{3107A346-D50B-4A3F-B8B7-F49BD5A5AE53}" srcOrd="1" destOrd="0" presId="urn:microsoft.com/office/officeart/2008/layout/LinedList"/>
    <dgm:cxn modelId="{43A39762-DEF6-43C8-BA72-E24561418564}" type="presParOf" srcId="{ABC844DC-774A-4EA3-BC53-C07B5AA68FFD}" destId="{D191ADA5-85FC-4A71-8FEC-7A5BD1275592}" srcOrd="2" destOrd="0" presId="urn:microsoft.com/office/officeart/2008/layout/LinedList"/>
    <dgm:cxn modelId="{B84F0584-1223-4973-A2FD-4FDEF2A96DCF}" type="presParOf" srcId="{647AFC9B-F780-4034-BF13-2D9889621551}" destId="{85644183-3953-4568-9B1F-48B6494CBD9B}" srcOrd="3" destOrd="0" presId="urn:microsoft.com/office/officeart/2008/layout/LinedList"/>
    <dgm:cxn modelId="{07106DFB-76A0-4EFE-949B-D88EAE1EB4F9}" type="presParOf" srcId="{647AFC9B-F780-4034-BF13-2D9889621551}" destId="{307B7763-1480-466C-BBA3-12FD16FE64A0}" srcOrd="4" destOrd="0" presId="urn:microsoft.com/office/officeart/2008/layout/LinedList"/>
    <dgm:cxn modelId="{245DA00C-0B55-4B58-83D9-757624F0DFA9}" type="presParOf" srcId="{307B7763-1480-466C-BBA3-12FD16FE64A0}" destId="{273002B1-2319-461F-ADC9-A8C7A768ECC3}" srcOrd="0" destOrd="0" presId="urn:microsoft.com/office/officeart/2008/layout/LinedList"/>
    <dgm:cxn modelId="{A99310A1-16E5-4D96-8A4F-0357EB47D72C}" type="presParOf" srcId="{307B7763-1480-466C-BBA3-12FD16FE64A0}" destId="{C61D4040-82D8-4386-BCC0-097BF417E972}" srcOrd="1" destOrd="0" presId="urn:microsoft.com/office/officeart/2008/layout/LinedList"/>
    <dgm:cxn modelId="{82ACDD20-AC57-4AFF-A503-CBF491726D46}" type="presParOf" srcId="{307B7763-1480-466C-BBA3-12FD16FE64A0}" destId="{009AF40F-3819-48AC-96A2-CE1BD506B0F0}" srcOrd="2" destOrd="0" presId="urn:microsoft.com/office/officeart/2008/layout/LinedList"/>
    <dgm:cxn modelId="{16DD7D2E-682F-4B6A-B826-20D9DEDB3F2F}" type="presParOf" srcId="{647AFC9B-F780-4034-BF13-2D9889621551}" destId="{63855A00-4CE3-4C2F-8A22-EBA20F9C2889}" srcOrd="5" destOrd="0" presId="urn:microsoft.com/office/officeart/2008/layout/LinedList"/>
    <dgm:cxn modelId="{575B7FFA-52DA-4BD2-976C-B2C76755DF5C}" type="presParOf" srcId="{647AFC9B-F780-4034-BF13-2D9889621551}" destId="{71AF1EF5-F49B-4279-9E95-3E71A1C8ACF9}" srcOrd="6" destOrd="0" presId="urn:microsoft.com/office/officeart/2008/layout/LinedList"/>
    <dgm:cxn modelId="{4AE143C9-A63F-431C-9A7A-0A9C401B7BA4}" type="presParOf" srcId="{71AF1EF5-F49B-4279-9E95-3E71A1C8ACF9}" destId="{CB87E1AA-05E8-4661-A7EC-64CE4FD61DFF}" srcOrd="0" destOrd="0" presId="urn:microsoft.com/office/officeart/2008/layout/LinedList"/>
    <dgm:cxn modelId="{AD7A17A0-EC40-4546-BF8B-31006BB4918C}" type="presParOf" srcId="{71AF1EF5-F49B-4279-9E95-3E71A1C8ACF9}" destId="{E76A1E57-BE5E-4B9B-8621-115810B0C8B4}" srcOrd="1" destOrd="0" presId="urn:microsoft.com/office/officeart/2008/layout/LinedList"/>
    <dgm:cxn modelId="{AC9BBACB-4EC0-41F4-BABD-1203C76121C6}" type="presParOf" srcId="{71AF1EF5-F49B-4279-9E95-3E71A1C8ACF9}" destId="{FE839E05-366F-4939-A7DF-5854A7B05F02}" srcOrd="2" destOrd="0" presId="urn:microsoft.com/office/officeart/2008/layout/LinedList"/>
    <dgm:cxn modelId="{99E57EC2-B800-4F12-B7F7-3D35A892DF34}" type="presParOf" srcId="{A7A8A503-4060-4D53-8FB5-ED922B227909}" destId="{FFA06DE9-47DF-4C38-87BC-744E3BC942EA}" srcOrd="2" destOrd="0" presId="urn:microsoft.com/office/officeart/2008/layout/LinedList"/>
    <dgm:cxn modelId="{A038304D-AAAE-4848-B83D-C8FEBEF86B95}" type="presParOf" srcId="{A7A8A503-4060-4D53-8FB5-ED922B227909}" destId="{AEED70EB-4AB6-4FFB-ADC3-10EFDF5C3EBB}" srcOrd="3" destOrd="0" presId="urn:microsoft.com/office/officeart/2008/layout/LinedList"/>
    <dgm:cxn modelId="{E775CB5B-418E-42D0-9C12-DAF35021CE6F}" type="presParOf" srcId="{A7A8A503-4060-4D53-8FB5-ED922B227909}" destId="{E9E9AF74-BAAF-4D7C-94FF-1B2BA4399916}" srcOrd="4" destOrd="0" presId="urn:microsoft.com/office/officeart/2008/layout/LinedList"/>
    <dgm:cxn modelId="{0BFE098F-5F20-4962-834F-AE1B7396B68B}" type="presParOf" srcId="{E9E9AF74-BAAF-4D7C-94FF-1B2BA4399916}" destId="{0C540134-75A7-4777-A336-37A39FCE53D8}" srcOrd="0" destOrd="0" presId="urn:microsoft.com/office/officeart/2008/layout/LinedList"/>
    <dgm:cxn modelId="{CC1F2A47-31F6-40A2-83F8-3D02F4AF32F5}" type="presParOf" srcId="{E9E9AF74-BAAF-4D7C-94FF-1B2BA4399916}" destId="{E8CC208E-6EB0-4FA5-B1FD-D98B486C2D9C}" srcOrd="1" destOrd="0" presId="urn:microsoft.com/office/officeart/2008/layout/LinedList"/>
    <dgm:cxn modelId="{F02AA149-1DB3-4004-BD84-AF1F7D064A7C}" type="presParOf" srcId="{E9E9AF74-BAAF-4D7C-94FF-1B2BA4399916}" destId="{133E7D07-99DF-41C3-B0BD-EC0883E74030}" srcOrd="2" destOrd="0" presId="urn:microsoft.com/office/officeart/2008/layout/LinedList"/>
    <dgm:cxn modelId="{5E056913-D56A-422C-B849-F3D1C985337B}" type="presParOf" srcId="{133E7D07-99DF-41C3-B0BD-EC0883E74030}" destId="{FE23017B-66D6-4416-85CC-A72C127D9982}" srcOrd="0" destOrd="0" presId="urn:microsoft.com/office/officeart/2008/layout/LinedList"/>
    <dgm:cxn modelId="{182B1E99-246A-407E-AA87-16254A2CE774}" type="presParOf" srcId="{FE23017B-66D6-4416-85CC-A72C127D9982}" destId="{0342F383-10D9-4132-BEF0-478804DE9D9C}" srcOrd="0" destOrd="0" presId="urn:microsoft.com/office/officeart/2008/layout/LinedList"/>
    <dgm:cxn modelId="{C4831C71-D02E-4CA3-B0EF-F9D918810B43}" type="presParOf" srcId="{FE23017B-66D6-4416-85CC-A72C127D9982}" destId="{7C8ABB0A-C500-44C7-8589-CD566455D4C6}" srcOrd="1" destOrd="0" presId="urn:microsoft.com/office/officeart/2008/layout/LinedList"/>
    <dgm:cxn modelId="{D7427569-004B-4E52-B2EC-AC47A4D0B75A}" type="presParOf" srcId="{FE23017B-66D6-4416-85CC-A72C127D9982}" destId="{DC7D5C77-5834-4727-9B3B-0C0507FF0718}" srcOrd="2" destOrd="0" presId="urn:microsoft.com/office/officeart/2008/layout/LinedList"/>
    <dgm:cxn modelId="{83436E77-4221-4BE3-B458-7572B7D397FB}" type="presParOf" srcId="{133E7D07-99DF-41C3-B0BD-EC0883E74030}" destId="{76455AC5-9EA7-4D76-AD28-8459CB8C3637}" srcOrd="1" destOrd="0" presId="urn:microsoft.com/office/officeart/2008/layout/LinedList"/>
    <dgm:cxn modelId="{3AD5B5DD-C771-472C-A0FC-55AF712E76A2}" type="presParOf" srcId="{133E7D07-99DF-41C3-B0BD-EC0883E74030}" destId="{AB407AB6-4007-48D7-AEA8-EC928C2447F3}" srcOrd="2" destOrd="0" presId="urn:microsoft.com/office/officeart/2008/layout/LinedList"/>
    <dgm:cxn modelId="{9A5ECBD2-97BF-47E0-B728-70BB1B67E653}" type="presParOf" srcId="{AB407AB6-4007-48D7-AEA8-EC928C2447F3}" destId="{310E9B35-DEB9-40F0-9D40-799638994DE2}" srcOrd="0" destOrd="0" presId="urn:microsoft.com/office/officeart/2008/layout/LinedList"/>
    <dgm:cxn modelId="{236D28C2-7508-48E5-A103-47425D047D8D}" type="presParOf" srcId="{AB407AB6-4007-48D7-AEA8-EC928C2447F3}" destId="{3113112F-2123-42B2-A4D4-726919266115}" srcOrd="1" destOrd="0" presId="urn:microsoft.com/office/officeart/2008/layout/LinedList"/>
    <dgm:cxn modelId="{D17E9522-3585-4F43-8E61-D580E94A471D}" type="presParOf" srcId="{AB407AB6-4007-48D7-AEA8-EC928C2447F3}" destId="{E0EFAEB8-C02A-4928-A08C-BD17B3F134BE}" srcOrd="2" destOrd="0" presId="urn:microsoft.com/office/officeart/2008/layout/LinedList"/>
    <dgm:cxn modelId="{64690F22-EF03-4F9A-B39E-D0CB06E3E61C}" type="presParOf" srcId="{133E7D07-99DF-41C3-B0BD-EC0883E74030}" destId="{B44BF6AC-F629-4B18-BCEB-BA81B63DE2E7}" srcOrd="3" destOrd="0" presId="urn:microsoft.com/office/officeart/2008/layout/LinedList"/>
    <dgm:cxn modelId="{E0EBADFD-DF1C-48CE-B9FB-FB5A1E9CE62F}" type="presParOf" srcId="{133E7D07-99DF-41C3-B0BD-EC0883E74030}" destId="{860ABF91-8B3C-449B-913A-D2A40ABC4704}" srcOrd="4" destOrd="0" presId="urn:microsoft.com/office/officeart/2008/layout/LinedList"/>
    <dgm:cxn modelId="{5432EFE6-E97D-400E-8BF2-2EDCD20CAA6F}" type="presParOf" srcId="{860ABF91-8B3C-449B-913A-D2A40ABC4704}" destId="{8225C8CF-8217-47B2-AD7D-6BAD5DCDF2D6}" srcOrd="0" destOrd="0" presId="urn:microsoft.com/office/officeart/2008/layout/LinedList"/>
    <dgm:cxn modelId="{3341D54D-C355-4973-94D1-79E6D38B97B8}" type="presParOf" srcId="{860ABF91-8B3C-449B-913A-D2A40ABC4704}" destId="{D1CF80E7-1CC6-4557-87BF-F2D0B11EBDCD}" srcOrd="1" destOrd="0" presId="urn:microsoft.com/office/officeart/2008/layout/LinedList"/>
    <dgm:cxn modelId="{CBA6E8D6-3C5D-486B-8C9B-7015022391AF}" type="presParOf" srcId="{860ABF91-8B3C-449B-913A-D2A40ABC4704}" destId="{D865D226-012D-4DDB-A085-1661848751AD}" srcOrd="2" destOrd="0" presId="urn:microsoft.com/office/officeart/2008/layout/LinedList"/>
    <dgm:cxn modelId="{7313B6D9-6613-4A6A-BEC5-B6A1367FA223}" type="presParOf" srcId="{A7A8A503-4060-4D53-8FB5-ED922B227909}" destId="{1B784902-98C9-4D7C-9AF5-85C0C8763E21}" srcOrd="5" destOrd="0" presId="urn:microsoft.com/office/officeart/2008/layout/LinedList"/>
    <dgm:cxn modelId="{F98A7DFB-26D0-41BB-9210-2033E4C2C649}" type="presParOf" srcId="{A7A8A503-4060-4D53-8FB5-ED922B227909}" destId="{ED5BFCE5-2955-4C00-9368-CD940BD8CE77}" srcOrd="6" destOrd="0" presId="urn:microsoft.com/office/officeart/2008/layout/LinedList"/>
    <dgm:cxn modelId="{4F1D5664-69A0-4AEC-92C7-FCB3F69E450C}" type="presParOf" srcId="{285A493C-B18C-4DA9-9C0B-F0225641A2A2}" destId="{D13E766E-9CBC-4256-9595-4D22BDC7220C}" srcOrd="2" destOrd="0" presId="urn:microsoft.com/office/officeart/2008/layout/LinedList"/>
    <dgm:cxn modelId="{30BF02F1-0B21-44D4-A38C-767D0BAC5889}" type="presParOf" srcId="{285A493C-B18C-4DA9-9C0B-F0225641A2A2}" destId="{F716B5AA-C3E5-48CD-8B60-13F1E7D46C27}" srcOrd="3" destOrd="0" presId="urn:microsoft.com/office/officeart/2008/layout/LinedList"/>
    <dgm:cxn modelId="{FD38F746-5840-4199-AACA-11066D028ED2}" type="presParOf" srcId="{F716B5AA-C3E5-48CD-8B60-13F1E7D46C27}" destId="{30E93461-8EEB-4A93-A813-EA7BAEF93C3E}" srcOrd="0" destOrd="0" presId="urn:microsoft.com/office/officeart/2008/layout/LinedList"/>
    <dgm:cxn modelId="{AAE29B33-8BBF-4E81-B74A-5E0191D7F9AA}" type="presParOf" srcId="{F716B5AA-C3E5-48CD-8B60-13F1E7D46C27}" destId="{7E1AAE47-C49F-4763-B4AE-F7FDB22E74EC}" srcOrd="1" destOrd="0" presId="urn:microsoft.com/office/officeart/2008/layout/LinedList"/>
    <dgm:cxn modelId="{1E31F256-8F4C-4570-B4A9-C7F7A320D06E}" type="presParOf" srcId="{7E1AAE47-C49F-4763-B4AE-F7FDB22E74EC}" destId="{A35DBA20-B6B3-4B4A-92BB-F7115C463767}" srcOrd="0" destOrd="0" presId="urn:microsoft.com/office/officeart/2008/layout/LinedList"/>
    <dgm:cxn modelId="{6D06E9A6-D69C-4261-83CB-A32AEFCB506B}" type="presParOf" srcId="{7E1AAE47-C49F-4763-B4AE-F7FDB22E74EC}" destId="{C5B0D2C4-550C-4FF9-8070-7A7368DE0225}" srcOrd="1" destOrd="0" presId="urn:microsoft.com/office/officeart/2008/layout/LinedList"/>
    <dgm:cxn modelId="{31EF4CA1-9853-43E3-B353-1B2FA3F41DC9}" type="presParOf" srcId="{C5B0D2C4-550C-4FF9-8070-7A7368DE0225}" destId="{AA7E55CF-0075-4CC0-B913-FA3606470209}" srcOrd="0" destOrd="0" presId="urn:microsoft.com/office/officeart/2008/layout/LinedList"/>
    <dgm:cxn modelId="{5F87C9DF-2B8E-42AF-B3DF-24F75C22041A}" type="presParOf" srcId="{C5B0D2C4-550C-4FF9-8070-7A7368DE0225}" destId="{E7498DD3-5DDB-4438-A570-6BD3FF55AE5D}" srcOrd="1" destOrd="0" presId="urn:microsoft.com/office/officeart/2008/layout/LinedList"/>
    <dgm:cxn modelId="{BF135FDA-D539-4774-A110-EACC4D4E2651}" type="presParOf" srcId="{C5B0D2C4-550C-4FF9-8070-7A7368DE0225}" destId="{6BF110EC-0B4F-4E7E-8116-E8BAC968B214}" srcOrd="2" destOrd="0" presId="urn:microsoft.com/office/officeart/2008/layout/LinedList"/>
    <dgm:cxn modelId="{F29A94ED-3A4C-4337-B448-AEBDD3C971A2}" type="presParOf" srcId="{7E1AAE47-C49F-4763-B4AE-F7FDB22E74EC}" destId="{CA697257-8A9A-4CD3-8D94-BFE54FC54557}" srcOrd="2" destOrd="0" presId="urn:microsoft.com/office/officeart/2008/layout/LinedList"/>
    <dgm:cxn modelId="{248F0D80-C749-46B7-B8CE-6F24D474F1A6}" type="presParOf" srcId="{7E1AAE47-C49F-4763-B4AE-F7FDB22E74EC}" destId="{4D245A9A-105F-4CDB-8DC6-95DF6FB63FEB}" srcOrd="3" destOrd="0" presId="urn:microsoft.com/office/officeart/2008/layout/LinedList"/>
    <dgm:cxn modelId="{96EA8903-174D-44C7-B01E-D304BCDBBA9E}" type="presParOf" srcId="{7E1AAE47-C49F-4763-B4AE-F7FDB22E74EC}" destId="{A443B2C6-7A54-4D31-8E65-D9428BB5F7C9}" srcOrd="4" destOrd="0" presId="urn:microsoft.com/office/officeart/2008/layout/LinedList"/>
    <dgm:cxn modelId="{B0F68BA9-324F-45C6-A3C2-55B73C213D3C}" type="presParOf" srcId="{A443B2C6-7A54-4D31-8E65-D9428BB5F7C9}" destId="{949B48A1-99E8-44CE-B45A-92827B5CD1F7}" srcOrd="0" destOrd="0" presId="urn:microsoft.com/office/officeart/2008/layout/LinedList"/>
    <dgm:cxn modelId="{3C5D2E07-C3E3-4AD4-AE34-E2556D35A426}" type="presParOf" srcId="{A443B2C6-7A54-4D31-8E65-D9428BB5F7C9}" destId="{29AAB160-21E5-431D-893F-884CB3E26F1E}" srcOrd="1" destOrd="0" presId="urn:microsoft.com/office/officeart/2008/layout/LinedList"/>
    <dgm:cxn modelId="{07678F6C-3625-4CF2-8B6B-CD62D8436ED7}" type="presParOf" srcId="{A443B2C6-7A54-4D31-8E65-D9428BB5F7C9}" destId="{716DE08F-67A9-46E6-92F1-31CCC04B0150}" srcOrd="2" destOrd="0" presId="urn:microsoft.com/office/officeart/2008/layout/LinedList"/>
    <dgm:cxn modelId="{C268F3F5-59BE-4A56-BB86-56D4FFA8A41F}" type="presParOf" srcId="{7E1AAE47-C49F-4763-B4AE-F7FDB22E74EC}" destId="{B1CACB8B-AA68-4307-8C44-8F2F6D986727}" srcOrd="5" destOrd="0" presId="urn:microsoft.com/office/officeart/2008/layout/LinedList"/>
    <dgm:cxn modelId="{E40E40A0-F4A4-4CC3-9239-051B01C483A5}" type="presParOf" srcId="{7E1AAE47-C49F-4763-B4AE-F7FDB22E74EC}" destId="{C1562CB0-41EC-405C-A62B-DF6FACEE099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B1166D-AC1B-44B3-925E-20E49E00EE1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6F662F-F16E-4B51-831C-B8CC86802B54}">
      <dgm:prSet phldrT="[文本]"/>
      <dgm:spPr/>
      <dgm:t>
        <a:bodyPr/>
        <a:lstStyle/>
        <a:p>
          <a:r>
            <a:rPr lang="zh-CN" altLang="en-US" dirty="0" smtClean="0"/>
            <a:t>教师</a:t>
          </a:r>
          <a:endParaRPr lang="zh-CN" altLang="en-US" dirty="0"/>
        </a:p>
      </dgm:t>
    </dgm:pt>
    <dgm:pt modelId="{BE11C192-6E6E-486E-8B86-A6E269950273}" type="parTrans" cxnId="{D0D38F45-BB91-4117-803C-366587377744}">
      <dgm:prSet/>
      <dgm:spPr/>
      <dgm:t>
        <a:bodyPr/>
        <a:lstStyle/>
        <a:p>
          <a:endParaRPr lang="zh-CN" altLang="en-US"/>
        </a:p>
      </dgm:t>
    </dgm:pt>
    <dgm:pt modelId="{E1E62D5E-B6DC-46FA-9CFE-7AFF3A3CC6E9}" type="sibTrans" cxnId="{D0D38F45-BB91-4117-803C-366587377744}">
      <dgm:prSet/>
      <dgm:spPr/>
      <dgm:t>
        <a:bodyPr/>
        <a:lstStyle/>
        <a:p>
          <a:endParaRPr lang="zh-CN" altLang="en-US"/>
        </a:p>
      </dgm:t>
    </dgm:pt>
    <dgm:pt modelId="{7A4485B8-0B8F-428D-A974-4547DD1E8E53}">
      <dgm:prSet phldrT="[文本]"/>
      <dgm:spPr/>
      <dgm:t>
        <a:bodyPr/>
        <a:lstStyle/>
        <a:p>
          <a:r>
            <a:rPr lang="zh-CN" altLang="en-US" dirty="0" smtClean="0"/>
            <a:t>组卷</a:t>
          </a:r>
          <a:endParaRPr lang="zh-CN" altLang="en-US" dirty="0"/>
        </a:p>
      </dgm:t>
    </dgm:pt>
    <dgm:pt modelId="{F5316595-CC2E-4A4C-8D6B-B6DC647B92F9}" type="parTrans" cxnId="{36F08CD4-E745-4DA3-85E9-3B26A518F9BB}">
      <dgm:prSet/>
      <dgm:spPr/>
      <dgm:t>
        <a:bodyPr/>
        <a:lstStyle/>
        <a:p>
          <a:endParaRPr lang="zh-CN" altLang="en-US"/>
        </a:p>
      </dgm:t>
    </dgm:pt>
    <dgm:pt modelId="{8314904A-372D-41E9-A30C-807CA69203F1}" type="sibTrans" cxnId="{36F08CD4-E745-4DA3-85E9-3B26A518F9BB}">
      <dgm:prSet/>
      <dgm:spPr/>
      <dgm:t>
        <a:bodyPr/>
        <a:lstStyle/>
        <a:p>
          <a:endParaRPr lang="zh-CN" altLang="en-US"/>
        </a:p>
      </dgm:t>
    </dgm:pt>
    <dgm:pt modelId="{2787D522-F816-4C50-846E-9FFEB4F84984}">
      <dgm:prSet phldrT="[文本]"/>
      <dgm:spPr/>
      <dgm:t>
        <a:bodyPr/>
        <a:lstStyle/>
        <a:p>
          <a:r>
            <a:rPr lang="zh-CN" altLang="en-US" dirty="0" smtClean="0"/>
            <a:t>试卷查看与分析</a:t>
          </a:r>
          <a:endParaRPr lang="zh-CN" altLang="en-US" dirty="0"/>
        </a:p>
      </dgm:t>
    </dgm:pt>
    <dgm:pt modelId="{EBD0699A-0BEA-4DCA-85B5-896D579FE6B4}" type="parTrans" cxnId="{7AFCCBEF-0B68-422F-89E0-044488F284E9}">
      <dgm:prSet/>
      <dgm:spPr/>
      <dgm:t>
        <a:bodyPr/>
        <a:lstStyle/>
        <a:p>
          <a:endParaRPr lang="zh-CN" altLang="en-US"/>
        </a:p>
      </dgm:t>
    </dgm:pt>
    <dgm:pt modelId="{0641DC0C-FC8D-4C12-8876-539B2AF7EA46}" type="sibTrans" cxnId="{7AFCCBEF-0B68-422F-89E0-044488F284E9}">
      <dgm:prSet/>
      <dgm:spPr/>
      <dgm:t>
        <a:bodyPr/>
        <a:lstStyle/>
        <a:p>
          <a:endParaRPr lang="zh-CN" altLang="en-US"/>
        </a:p>
      </dgm:t>
    </dgm:pt>
    <dgm:pt modelId="{D70242A6-C517-4DFF-B238-04F5775D55C4}">
      <dgm:prSet phldrT="[文本]"/>
      <dgm:spPr/>
      <dgm:t>
        <a:bodyPr/>
        <a:lstStyle/>
        <a:p>
          <a:r>
            <a:rPr lang="zh-CN" altLang="en-US" dirty="0" smtClean="0"/>
            <a:t>管理员</a:t>
          </a:r>
          <a:endParaRPr lang="zh-CN" altLang="en-US" dirty="0"/>
        </a:p>
      </dgm:t>
    </dgm:pt>
    <dgm:pt modelId="{EBB89EB5-46F2-4BBA-B9FE-382D0C580E37}" type="parTrans" cxnId="{AA91BCBB-4DCF-44ED-A9CD-2DD84F448D88}">
      <dgm:prSet/>
      <dgm:spPr/>
      <dgm:t>
        <a:bodyPr/>
        <a:lstStyle/>
        <a:p>
          <a:endParaRPr lang="zh-CN" altLang="en-US"/>
        </a:p>
      </dgm:t>
    </dgm:pt>
    <dgm:pt modelId="{CE345511-77FE-4026-80A9-99DD15FECC5C}" type="sibTrans" cxnId="{AA91BCBB-4DCF-44ED-A9CD-2DD84F448D88}">
      <dgm:prSet/>
      <dgm:spPr/>
      <dgm:t>
        <a:bodyPr/>
        <a:lstStyle/>
        <a:p>
          <a:endParaRPr lang="zh-CN" altLang="en-US"/>
        </a:p>
      </dgm:t>
    </dgm:pt>
    <dgm:pt modelId="{92CCE330-4EDB-42B2-A1D0-CD485254364A}">
      <dgm:prSet phldrT="[文本]"/>
      <dgm:spPr/>
      <dgm:t>
        <a:bodyPr/>
        <a:lstStyle/>
        <a:p>
          <a:r>
            <a:rPr lang="zh-CN" altLang="en-US" dirty="0" smtClean="0"/>
            <a:t>手动组卷</a:t>
          </a:r>
          <a:endParaRPr lang="zh-CN" altLang="en-US" dirty="0"/>
        </a:p>
      </dgm:t>
    </dgm:pt>
    <dgm:pt modelId="{372CD420-09EB-42CD-89A1-807BE2F6AEEA}" type="parTrans" cxnId="{9D2BD206-EE85-4211-97D9-76D07DF5CA8C}">
      <dgm:prSet/>
      <dgm:spPr/>
      <dgm:t>
        <a:bodyPr/>
        <a:lstStyle/>
        <a:p>
          <a:endParaRPr lang="zh-CN" altLang="en-US"/>
        </a:p>
      </dgm:t>
    </dgm:pt>
    <dgm:pt modelId="{AF56B8AF-7ED7-4FD3-AE2C-A465193009CF}" type="sibTrans" cxnId="{9D2BD206-EE85-4211-97D9-76D07DF5CA8C}">
      <dgm:prSet/>
      <dgm:spPr/>
      <dgm:t>
        <a:bodyPr/>
        <a:lstStyle/>
        <a:p>
          <a:endParaRPr lang="zh-CN" altLang="en-US"/>
        </a:p>
      </dgm:t>
    </dgm:pt>
    <dgm:pt modelId="{C4671622-C778-4C3C-A09B-9DB200E3D280}">
      <dgm:prSet phldrT="[文本]"/>
      <dgm:spPr/>
      <dgm:t>
        <a:bodyPr/>
        <a:lstStyle/>
        <a:p>
          <a:r>
            <a:rPr lang="zh-CN" altLang="en-US" dirty="0" smtClean="0"/>
            <a:t>自动组卷</a:t>
          </a:r>
          <a:endParaRPr lang="zh-CN" altLang="en-US" dirty="0"/>
        </a:p>
      </dgm:t>
    </dgm:pt>
    <dgm:pt modelId="{326FC9B7-76E4-4143-8E9F-60008BE32752}" type="parTrans" cxnId="{9EB9FF54-6F18-4993-81BD-0F95837BAB99}">
      <dgm:prSet/>
      <dgm:spPr/>
      <dgm:t>
        <a:bodyPr/>
        <a:lstStyle/>
        <a:p>
          <a:endParaRPr lang="zh-CN" altLang="en-US"/>
        </a:p>
      </dgm:t>
    </dgm:pt>
    <dgm:pt modelId="{AD550AAA-C200-4D17-BA91-738B3073802E}" type="sibTrans" cxnId="{9EB9FF54-6F18-4993-81BD-0F95837BAB99}">
      <dgm:prSet/>
      <dgm:spPr/>
      <dgm:t>
        <a:bodyPr/>
        <a:lstStyle/>
        <a:p>
          <a:endParaRPr lang="zh-CN" altLang="en-US"/>
        </a:p>
      </dgm:t>
    </dgm:pt>
    <dgm:pt modelId="{0211A8AC-DDF3-4BA6-9C5F-6EC7E59B7489}">
      <dgm:prSet phldrT="[文本]"/>
      <dgm:spPr/>
      <dgm:t>
        <a:bodyPr/>
        <a:lstStyle/>
        <a:p>
          <a:r>
            <a:rPr lang="zh-CN" altLang="en-US" dirty="0" smtClean="0"/>
            <a:t>组卷开始界面</a:t>
          </a:r>
          <a:endParaRPr lang="zh-CN" altLang="en-US" dirty="0"/>
        </a:p>
      </dgm:t>
    </dgm:pt>
    <dgm:pt modelId="{AB62F1D8-1943-4B06-89FC-61DA34E5A7A4}" type="parTrans" cxnId="{B9CC4661-9617-43FD-A993-8310ED243E42}">
      <dgm:prSet/>
      <dgm:spPr/>
      <dgm:t>
        <a:bodyPr/>
        <a:lstStyle/>
        <a:p>
          <a:endParaRPr lang="zh-CN" altLang="en-US"/>
        </a:p>
      </dgm:t>
    </dgm:pt>
    <dgm:pt modelId="{A00631B9-451D-4F82-997B-3A6B0605565F}" type="sibTrans" cxnId="{B9CC4661-9617-43FD-A993-8310ED243E42}">
      <dgm:prSet/>
      <dgm:spPr/>
      <dgm:t>
        <a:bodyPr/>
        <a:lstStyle/>
        <a:p>
          <a:endParaRPr lang="zh-CN" altLang="en-US"/>
        </a:p>
      </dgm:t>
    </dgm:pt>
    <dgm:pt modelId="{7AD2A522-EA23-4694-8031-9A918B8B0B86}">
      <dgm:prSet phldrT="[文本]"/>
      <dgm:spPr/>
      <dgm:t>
        <a:bodyPr/>
        <a:lstStyle/>
        <a:p>
          <a:r>
            <a:rPr lang="zh-CN" altLang="en-US" dirty="0" smtClean="0"/>
            <a:t>预览</a:t>
          </a:r>
          <a:endParaRPr lang="zh-CN" altLang="en-US" dirty="0"/>
        </a:p>
      </dgm:t>
    </dgm:pt>
    <dgm:pt modelId="{3E5D1DEC-E65D-452B-9E6E-BEC96AE31E04}" type="parTrans" cxnId="{886DFF06-54BA-49A4-BE7E-6716E4E8EB27}">
      <dgm:prSet/>
      <dgm:spPr/>
      <dgm:t>
        <a:bodyPr/>
        <a:lstStyle/>
        <a:p>
          <a:endParaRPr lang="zh-CN" altLang="en-US"/>
        </a:p>
      </dgm:t>
    </dgm:pt>
    <dgm:pt modelId="{0FEB2E88-CA53-49FF-AE69-1E6AC972CF6E}" type="sibTrans" cxnId="{886DFF06-54BA-49A4-BE7E-6716E4E8EB27}">
      <dgm:prSet/>
      <dgm:spPr/>
      <dgm:t>
        <a:bodyPr/>
        <a:lstStyle/>
        <a:p>
          <a:endParaRPr lang="zh-CN" altLang="en-US"/>
        </a:p>
      </dgm:t>
    </dgm:pt>
    <dgm:pt modelId="{01C942C4-C101-4A73-8BDC-4AC63AD40956}">
      <dgm:prSet phldrT="[文本]"/>
      <dgm:spPr/>
      <dgm:t>
        <a:bodyPr/>
        <a:lstStyle/>
        <a:p>
          <a:r>
            <a:rPr lang="zh-CN" altLang="en-US" dirty="0" smtClean="0"/>
            <a:t>教师用试卷库</a:t>
          </a:r>
          <a:endParaRPr lang="zh-CN" altLang="en-US" dirty="0"/>
        </a:p>
      </dgm:t>
    </dgm:pt>
    <dgm:pt modelId="{EC2F3D53-11AB-4A8D-A806-22867B001962}" type="parTrans" cxnId="{101E97D1-2358-4B15-84EC-167167E9AD58}">
      <dgm:prSet/>
      <dgm:spPr/>
      <dgm:t>
        <a:bodyPr/>
        <a:lstStyle/>
        <a:p>
          <a:endParaRPr lang="zh-CN" altLang="en-US"/>
        </a:p>
      </dgm:t>
    </dgm:pt>
    <dgm:pt modelId="{1D355C95-921B-4DA1-968E-03F37640C4C4}" type="sibTrans" cxnId="{101E97D1-2358-4B15-84EC-167167E9AD58}">
      <dgm:prSet/>
      <dgm:spPr/>
      <dgm:t>
        <a:bodyPr/>
        <a:lstStyle/>
        <a:p>
          <a:endParaRPr lang="zh-CN" altLang="en-US"/>
        </a:p>
      </dgm:t>
    </dgm:pt>
    <dgm:pt modelId="{1D2F6A15-6124-4255-850B-2C2CF0E5D222}">
      <dgm:prSet phldrT="[文本]"/>
      <dgm:spPr/>
      <dgm:t>
        <a:bodyPr/>
        <a:lstStyle/>
        <a:p>
          <a:r>
            <a:rPr lang="zh-CN" altLang="en-US" dirty="0" smtClean="0"/>
            <a:t>试卷分析</a:t>
          </a:r>
          <a:endParaRPr lang="zh-CN" altLang="en-US" dirty="0"/>
        </a:p>
      </dgm:t>
    </dgm:pt>
    <dgm:pt modelId="{4DA3AD84-6205-4562-A80C-3AF37D74B08D}" type="parTrans" cxnId="{DC476E4D-1622-4346-8B8F-EFF4E17AD85C}">
      <dgm:prSet/>
      <dgm:spPr/>
      <dgm:t>
        <a:bodyPr/>
        <a:lstStyle/>
        <a:p>
          <a:endParaRPr lang="zh-CN" altLang="en-US"/>
        </a:p>
      </dgm:t>
    </dgm:pt>
    <dgm:pt modelId="{2E3624FC-CDD2-4000-8528-0842B1582089}" type="sibTrans" cxnId="{DC476E4D-1622-4346-8B8F-EFF4E17AD85C}">
      <dgm:prSet/>
      <dgm:spPr/>
      <dgm:t>
        <a:bodyPr/>
        <a:lstStyle/>
        <a:p>
          <a:endParaRPr lang="zh-CN" altLang="en-US"/>
        </a:p>
      </dgm:t>
    </dgm:pt>
    <dgm:pt modelId="{C7C30107-B3F7-41A4-887D-CE34C6A69A34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A0CB9FA1-DF94-4300-98CB-5348A2150A3E}" type="parTrans" cxnId="{2BA8A563-4552-47EE-98E6-9E12518B4833}">
      <dgm:prSet/>
      <dgm:spPr/>
      <dgm:t>
        <a:bodyPr/>
        <a:lstStyle/>
        <a:p>
          <a:endParaRPr lang="zh-CN" altLang="en-US"/>
        </a:p>
      </dgm:t>
    </dgm:pt>
    <dgm:pt modelId="{7EC52D9F-112E-40DD-8561-E2FCBC53680A}" type="sibTrans" cxnId="{2BA8A563-4552-47EE-98E6-9E12518B4833}">
      <dgm:prSet/>
      <dgm:spPr/>
      <dgm:t>
        <a:bodyPr/>
        <a:lstStyle/>
        <a:p>
          <a:endParaRPr lang="zh-CN" altLang="en-US"/>
        </a:p>
      </dgm:t>
    </dgm:pt>
    <dgm:pt modelId="{55482E41-72EF-408A-9BAC-5E1CADAAF9E1}">
      <dgm:prSet phldrT="[文本]"/>
      <dgm:spPr/>
      <dgm:t>
        <a:bodyPr/>
        <a:lstStyle/>
        <a:p>
          <a:r>
            <a:rPr lang="zh-CN" altLang="en-US" dirty="0" smtClean="0"/>
            <a:t>试卷库管理</a:t>
          </a:r>
          <a:endParaRPr lang="zh-CN" altLang="en-US" dirty="0"/>
        </a:p>
      </dgm:t>
    </dgm:pt>
    <dgm:pt modelId="{5E423E83-2245-48EB-8EE5-D6020F47B24A}" type="parTrans" cxnId="{675FF33E-118B-47A5-895F-2A3C530CCA5B}">
      <dgm:prSet/>
      <dgm:spPr/>
      <dgm:t>
        <a:bodyPr/>
        <a:lstStyle/>
        <a:p>
          <a:endParaRPr lang="zh-CN" altLang="en-US"/>
        </a:p>
      </dgm:t>
    </dgm:pt>
    <dgm:pt modelId="{A9A851AA-DB70-400F-A0E9-E1947425FE11}" type="sibTrans" cxnId="{675FF33E-118B-47A5-895F-2A3C530CCA5B}">
      <dgm:prSet/>
      <dgm:spPr/>
      <dgm:t>
        <a:bodyPr/>
        <a:lstStyle/>
        <a:p>
          <a:endParaRPr lang="zh-CN" altLang="en-US"/>
        </a:p>
      </dgm:t>
    </dgm:pt>
    <dgm:pt modelId="{CF7D02D1-3913-4E3E-91A2-A701CB3994E2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D94BB100-D9DF-4FBD-B865-B46286652B29}" type="parTrans" cxnId="{3413682B-9D15-41AB-BA28-2862EEC8286A}">
      <dgm:prSet/>
      <dgm:spPr/>
      <dgm:t>
        <a:bodyPr/>
        <a:lstStyle/>
        <a:p>
          <a:endParaRPr lang="zh-CN" altLang="en-US"/>
        </a:p>
      </dgm:t>
    </dgm:pt>
    <dgm:pt modelId="{C120DD2B-BFEB-41A1-A288-FCF3C76B42AC}" type="sibTrans" cxnId="{3413682B-9D15-41AB-BA28-2862EEC8286A}">
      <dgm:prSet/>
      <dgm:spPr/>
      <dgm:t>
        <a:bodyPr/>
        <a:lstStyle/>
        <a:p>
          <a:endParaRPr lang="zh-CN" altLang="en-US"/>
        </a:p>
      </dgm:t>
    </dgm:pt>
    <dgm:pt modelId="{285A493C-B18C-4DA9-9C0B-F0225641A2A2}" type="pres">
      <dgm:prSet presAssocID="{C3B1166D-AC1B-44B3-925E-20E49E00EE1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0F20678-02B1-4006-A2E4-16BB37D6ACA5}" type="pres">
      <dgm:prSet presAssocID="{D16F662F-F16E-4B51-831C-B8CC86802B54}" presName="thickLine" presStyleLbl="alignNode1" presStyleIdx="0" presStyleCnt="2"/>
      <dgm:spPr/>
    </dgm:pt>
    <dgm:pt modelId="{D26818FC-F99C-45B6-87FA-E4E1BA225D61}" type="pres">
      <dgm:prSet presAssocID="{D16F662F-F16E-4B51-831C-B8CC86802B54}" presName="horz1" presStyleCnt="0"/>
      <dgm:spPr/>
    </dgm:pt>
    <dgm:pt modelId="{7A766E2B-8328-4B0F-951C-6855F53ED893}" type="pres">
      <dgm:prSet presAssocID="{D16F662F-F16E-4B51-831C-B8CC86802B54}" presName="tx1" presStyleLbl="revTx" presStyleIdx="0" presStyleCnt="13"/>
      <dgm:spPr/>
      <dgm:t>
        <a:bodyPr/>
        <a:lstStyle/>
        <a:p>
          <a:endParaRPr lang="zh-CN" altLang="en-US"/>
        </a:p>
      </dgm:t>
    </dgm:pt>
    <dgm:pt modelId="{A7A8A503-4060-4D53-8FB5-ED922B227909}" type="pres">
      <dgm:prSet presAssocID="{D16F662F-F16E-4B51-831C-B8CC86802B54}" presName="vert1" presStyleCnt="0"/>
      <dgm:spPr/>
    </dgm:pt>
    <dgm:pt modelId="{692E54DC-A3EA-47A5-A32A-32A38E3D191B}" type="pres">
      <dgm:prSet presAssocID="{7A4485B8-0B8F-428D-A974-4547DD1E8E53}" presName="vertSpace2a" presStyleCnt="0"/>
      <dgm:spPr/>
    </dgm:pt>
    <dgm:pt modelId="{5CAC67E7-585F-4CCE-8888-9CB44AFE475A}" type="pres">
      <dgm:prSet presAssocID="{7A4485B8-0B8F-428D-A974-4547DD1E8E53}" presName="horz2" presStyleCnt="0"/>
      <dgm:spPr/>
    </dgm:pt>
    <dgm:pt modelId="{653722F0-ADE9-4450-9513-F35067824D0B}" type="pres">
      <dgm:prSet presAssocID="{7A4485B8-0B8F-428D-A974-4547DD1E8E53}" presName="horzSpace2" presStyleCnt="0"/>
      <dgm:spPr/>
    </dgm:pt>
    <dgm:pt modelId="{85AFD4C7-D756-49F7-BB55-5D95CA80F2E5}" type="pres">
      <dgm:prSet presAssocID="{7A4485B8-0B8F-428D-A974-4547DD1E8E53}" presName="tx2" presStyleLbl="revTx" presStyleIdx="1" presStyleCnt="13"/>
      <dgm:spPr/>
      <dgm:t>
        <a:bodyPr/>
        <a:lstStyle/>
        <a:p>
          <a:endParaRPr lang="zh-CN" altLang="en-US"/>
        </a:p>
      </dgm:t>
    </dgm:pt>
    <dgm:pt modelId="{647AFC9B-F780-4034-BF13-2D9889621551}" type="pres">
      <dgm:prSet presAssocID="{7A4485B8-0B8F-428D-A974-4547DD1E8E53}" presName="vert2" presStyleCnt="0"/>
      <dgm:spPr/>
    </dgm:pt>
    <dgm:pt modelId="{27B560BE-1420-4B44-9A1B-A437E030321E}" type="pres">
      <dgm:prSet presAssocID="{0211A8AC-DDF3-4BA6-9C5F-6EC7E59B7489}" presName="horz3" presStyleCnt="0"/>
      <dgm:spPr/>
    </dgm:pt>
    <dgm:pt modelId="{506E09D3-2250-46B1-A441-9A1CD006C148}" type="pres">
      <dgm:prSet presAssocID="{0211A8AC-DDF3-4BA6-9C5F-6EC7E59B7489}" presName="horzSpace3" presStyleCnt="0"/>
      <dgm:spPr/>
    </dgm:pt>
    <dgm:pt modelId="{5A6EC1CF-8D33-4683-8B08-C11BD0407569}" type="pres">
      <dgm:prSet presAssocID="{0211A8AC-DDF3-4BA6-9C5F-6EC7E59B7489}" presName="tx3" presStyleLbl="revTx" presStyleIdx="2" presStyleCnt="13"/>
      <dgm:spPr/>
      <dgm:t>
        <a:bodyPr/>
        <a:lstStyle/>
        <a:p>
          <a:endParaRPr lang="zh-CN" altLang="en-US"/>
        </a:p>
      </dgm:t>
    </dgm:pt>
    <dgm:pt modelId="{3368C64A-8251-4D26-BF31-E63BF46720E8}" type="pres">
      <dgm:prSet presAssocID="{0211A8AC-DDF3-4BA6-9C5F-6EC7E59B7489}" presName="vert3" presStyleCnt="0"/>
      <dgm:spPr/>
    </dgm:pt>
    <dgm:pt modelId="{762B2570-0BC5-4DEE-9527-FB259515A0C7}" type="pres">
      <dgm:prSet presAssocID="{A00631B9-451D-4F82-997B-3A6B0605565F}" presName="thinLine3" presStyleLbl="callout" presStyleIdx="0" presStyleCnt="9"/>
      <dgm:spPr/>
    </dgm:pt>
    <dgm:pt modelId="{ABC844DC-774A-4EA3-BC53-C07B5AA68FFD}" type="pres">
      <dgm:prSet presAssocID="{92CCE330-4EDB-42B2-A1D0-CD485254364A}" presName="horz3" presStyleCnt="0"/>
      <dgm:spPr/>
    </dgm:pt>
    <dgm:pt modelId="{90313A07-59B6-4A80-8A74-DA017C163C75}" type="pres">
      <dgm:prSet presAssocID="{92CCE330-4EDB-42B2-A1D0-CD485254364A}" presName="horzSpace3" presStyleCnt="0"/>
      <dgm:spPr/>
    </dgm:pt>
    <dgm:pt modelId="{3107A346-D50B-4A3F-B8B7-F49BD5A5AE53}" type="pres">
      <dgm:prSet presAssocID="{92CCE330-4EDB-42B2-A1D0-CD485254364A}" presName="tx3" presStyleLbl="revTx" presStyleIdx="3" presStyleCnt="13"/>
      <dgm:spPr/>
      <dgm:t>
        <a:bodyPr/>
        <a:lstStyle/>
        <a:p>
          <a:endParaRPr lang="zh-CN" altLang="en-US"/>
        </a:p>
      </dgm:t>
    </dgm:pt>
    <dgm:pt modelId="{D191ADA5-85FC-4A71-8FEC-7A5BD1275592}" type="pres">
      <dgm:prSet presAssocID="{92CCE330-4EDB-42B2-A1D0-CD485254364A}" presName="vert3" presStyleCnt="0"/>
      <dgm:spPr/>
    </dgm:pt>
    <dgm:pt modelId="{85644183-3953-4568-9B1F-48B6494CBD9B}" type="pres">
      <dgm:prSet presAssocID="{AF56B8AF-7ED7-4FD3-AE2C-A465193009CF}" presName="thinLine3" presStyleLbl="callout" presStyleIdx="1" presStyleCnt="9"/>
      <dgm:spPr/>
    </dgm:pt>
    <dgm:pt modelId="{307B7763-1480-466C-BBA3-12FD16FE64A0}" type="pres">
      <dgm:prSet presAssocID="{C4671622-C778-4C3C-A09B-9DB200E3D280}" presName="horz3" presStyleCnt="0"/>
      <dgm:spPr/>
    </dgm:pt>
    <dgm:pt modelId="{273002B1-2319-461F-ADC9-A8C7A768ECC3}" type="pres">
      <dgm:prSet presAssocID="{C4671622-C778-4C3C-A09B-9DB200E3D280}" presName="horzSpace3" presStyleCnt="0"/>
      <dgm:spPr/>
    </dgm:pt>
    <dgm:pt modelId="{C61D4040-82D8-4386-BCC0-097BF417E972}" type="pres">
      <dgm:prSet presAssocID="{C4671622-C778-4C3C-A09B-9DB200E3D280}" presName="tx3" presStyleLbl="revTx" presStyleIdx="4" presStyleCnt="13"/>
      <dgm:spPr/>
      <dgm:t>
        <a:bodyPr/>
        <a:lstStyle/>
        <a:p>
          <a:endParaRPr lang="zh-CN" altLang="en-US"/>
        </a:p>
      </dgm:t>
    </dgm:pt>
    <dgm:pt modelId="{009AF40F-3819-48AC-96A2-CE1BD506B0F0}" type="pres">
      <dgm:prSet presAssocID="{C4671622-C778-4C3C-A09B-9DB200E3D280}" presName="vert3" presStyleCnt="0"/>
      <dgm:spPr/>
    </dgm:pt>
    <dgm:pt modelId="{63855A00-4CE3-4C2F-8A22-EBA20F9C2889}" type="pres">
      <dgm:prSet presAssocID="{AD550AAA-C200-4D17-BA91-738B3073802E}" presName="thinLine3" presStyleLbl="callout" presStyleIdx="2" presStyleCnt="9"/>
      <dgm:spPr/>
    </dgm:pt>
    <dgm:pt modelId="{71AF1EF5-F49B-4279-9E95-3E71A1C8ACF9}" type="pres">
      <dgm:prSet presAssocID="{7AD2A522-EA23-4694-8031-9A918B8B0B86}" presName="horz3" presStyleCnt="0"/>
      <dgm:spPr/>
    </dgm:pt>
    <dgm:pt modelId="{CB87E1AA-05E8-4661-A7EC-64CE4FD61DFF}" type="pres">
      <dgm:prSet presAssocID="{7AD2A522-EA23-4694-8031-9A918B8B0B86}" presName="horzSpace3" presStyleCnt="0"/>
      <dgm:spPr/>
    </dgm:pt>
    <dgm:pt modelId="{E76A1E57-BE5E-4B9B-8621-115810B0C8B4}" type="pres">
      <dgm:prSet presAssocID="{7AD2A522-EA23-4694-8031-9A918B8B0B86}" presName="tx3" presStyleLbl="revTx" presStyleIdx="5" presStyleCnt="13"/>
      <dgm:spPr/>
      <dgm:t>
        <a:bodyPr/>
        <a:lstStyle/>
        <a:p>
          <a:endParaRPr lang="zh-CN" altLang="en-US"/>
        </a:p>
      </dgm:t>
    </dgm:pt>
    <dgm:pt modelId="{FE839E05-366F-4939-A7DF-5854A7B05F02}" type="pres">
      <dgm:prSet presAssocID="{7AD2A522-EA23-4694-8031-9A918B8B0B86}" presName="vert3" presStyleCnt="0"/>
      <dgm:spPr/>
    </dgm:pt>
    <dgm:pt modelId="{FFA06DE9-47DF-4C38-87BC-744E3BC942EA}" type="pres">
      <dgm:prSet presAssocID="{7A4485B8-0B8F-428D-A974-4547DD1E8E53}" presName="thinLine2b" presStyleLbl="callout" presStyleIdx="3" presStyleCnt="9"/>
      <dgm:spPr/>
    </dgm:pt>
    <dgm:pt modelId="{AEED70EB-4AB6-4FFB-ADC3-10EFDF5C3EBB}" type="pres">
      <dgm:prSet presAssocID="{7A4485B8-0B8F-428D-A974-4547DD1E8E53}" presName="vertSpace2b" presStyleCnt="0"/>
      <dgm:spPr/>
    </dgm:pt>
    <dgm:pt modelId="{E9E9AF74-BAAF-4D7C-94FF-1B2BA4399916}" type="pres">
      <dgm:prSet presAssocID="{2787D522-F816-4C50-846E-9FFEB4F84984}" presName="horz2" presStyleCnt="0"/>
      <dgm:spPr/>
    </dgm:pt>
    <dgm:pt modelId="{0C540134-75A7-4777-A336-37A39FCE53D8}" type="pres">
      <dgm:prSet presAssocID="{2787D522-F816-4C50-846E-9FFEB4F84984}" presName="horzSpace2" presStyleCnt="0"/>
      <dgm:spPr/>
    </dgm:pt>
    <dgm:pt modelId="{E8CC208E-6EB0-4FA5-B1FD-D98B486C2D9C}" type="pres">
      <dgm:prSet presAssocID="{2787D522-F816-4C50-846E-9FFEB4F84984}" presName="tx2" presStyleLbl="revTx" presStyleIdx="6" presStyleCnt="13"/>
      <dgm:spPr/>
      <dgm:t>
        <a:bodyPr/>
        <a:lstStyle/>
        <a:p>
          <a:endParaRPr lang="zh-CN" altLang="en-US"/>
        </a:p>
      </dgm:t>
    </dgm:pt>
    <dgm:pt modelId="{133E7D07-99DF-41C3-B0BD-EC0883E74030}" type="pres">
      <dgm:prSet presAssocID="{2787D522-F816-4C50-846E-9FFEB4F84984}" presName="vert2" presStyleCnt="0"/>
      <dgm:spPr/>
    </dgm:pt>
    <dgm:pt modelId="{FE23017B-66D6-4416-85CC-A72C127D9982}" type="pres">
      <dgm:prSet presAssocID="{01C942C4-C101-4A73-8BDC-4AC63AD40956}" presName="horz3" presStyleCnt="0"/>
      <dgm:spPr/>
    </dgm:pt>
    <dgm:pt modelId="{0342F383-10D9-4132-BEF0-478804DE9D9C}" type="pres">
      <dgm:prSet presAssocID="{01C942C4-C101-4A73-8BDC-4AC63AD40956}" presName="horzSpace3" presStyleCnt="0"/>
      <dgm:spPr/>
    </dgm:pt>
    <dgm:pt modelId="{7C8ABB0A-C500-44C7-8589-CD566455D4C6}" type="pres">
      <dgm:prSet presAssocID="{01C942C4-C101-4A73-8BDC-4AC63AD40956}" presName="tx3" presStyleLbl="revTx" presStyleIdx="7" presStyleCnt="13"/>
      <dgm:spPr/>
      <dgm:t>
        <a:bodyPr/>
        <a:lstStyle/>
        <a:p>
          <a:endParaRPr lang="zh-CN" altLang="en-US"/>
        </a:p>
      </dgm:t>
    </dgm:pt>
    <dgm:pt modelId="{DC7D5C77-5834-4727-9B3B-0C0507FF0718}" type="pres">
      <dgm:prSet presAssocID="{01C942C4-C101-4A73-8BDC-4AC63AD40956}" presName="vert3" presStyleCnt="0"/>
      <dgm:spPr/>
    </dgm:pt>
    <dgm:pt modelId="{76455AC5-9EA7-4D76-AD28-8459CB8C3637}" type="pres">
      <dgm:prSet presAssocID="{1D355C95-921B-4DA1-968E-03F37640C4C4}" presName="thinLine3" presStyleLbl="callout" presStyleIdx="4" presStyleCnt="9"/>
      <dgm:spPr/>
    </dgm:pt>
    <dgm:pt modelId="{AB407AB6-4007-48D7-AEA8-EC928C2447F3}" type="pres">
      <dgm:prSet presAssocID="{1D2F6A15-6124-4255-850B-2C2CF0E5D222}" presName="horz3" presStyleCnt="0"/>
      <dgm:spPr/>
    </dgm:pt>
    <dgm:pt modelId="{310E9B35-DEB9-40F0-9D40-799638994DE2}" type="pres">
      <dgm:prSet presAssocID="{1D2F6A15-6124-4255-850B-2C2CF0E5D222}" presName="horzSpace3" presStyleCnt="0"/>
      <dgm:spPr/>
    </dgm:pt>
    <dgm:pt modelId="{3113112F-2123-42B2-A4D4-726919266115}" type="pres">
      <dgm:prSet presAssocID="{1D2F6A15-6124-4255-850B-2C2CF0E5D222}" presName="tx3" presStyleLbl="revTx" presStyleIdx="8" presStyleCnt="13"/>
      <dgm:spPr/>
      <dgm:t>
        <a:bodyPr/>
        <a:lstStyle/>
        <a:p>
          <a:endParaRPr lang="zh-CN" altLang="en-US"/>
        </a:p>
      </dgm:t>
    </dgm:pt>
    <dgm:pt modelId="{E0EFAEB8-C02A-4928-A08C-BD17B3F134BE}" type="pres">
      <dgm:prSet presAssocID="{1D2F6A15-6124-4255-850B-2C2CF0E5D222}" presName="vert3" presStyleCnt="0"/>
      <dgm:spPr/>
    </dgm:pt>
    <dgm:pt modelId="{B44BF6AC-F629-4B18-BCEB-BA81B63DE2E7}" type="pres">
      <dgm:prSet presAssocID="{2E3624FC-CDD2-4000-8528-0842B1582089}" presName="thinLine3" presStyleLbl="callout" presStyleIdx="5" presStyleCnt="9"/>
      <dgm:spPr/>
    </dgm:pt>
    <dgm:pt modelId="{860ABF91-8B3C-449B-913A-D2A40ABC4704}" type="pres">
      <dgm:prSet presAssocID="{C7C30107-B3F7-41A4-887D-CE34C6A69A34}" presName="horz3" presStyleCnt="0"/>
      <dgm:spPr/>
    </dgm:pt>
    <dgm:pt modelId="{8225C8CF-8217-47B2-AD7D-6BAD5DCDF2D6}" type="pres">
      <dgm:prSet presAssocID="{C7C30107-B3F7-41A4-887D-CE34C6A69A34}" presName="horzSpace3" presStyleCnt="0"/>
      <dgm:spPr/>
    </dgm:pt>
    <dgm:pt modelId="{D1CF80E7-1CC6-4557-87BF-F2D0B11EBDCD}" type="pres">
      <dgm:prSet presAssocID="{C7C30107-B3F7-41A4-887D-CE34C6A69A34}" presName="tx3" presStyleLbl="revTx" presStyleIdx="9" presStyleCnt="13"/>
      <dgm:spPr/>
      <dgm:t>
        <a:bodyPr/>
        <a:lstStyle/>
        <a:p>
          <a:endParaRPr lang="zh-CN" altLang="en-US"/>
        </a:p>
      </dgm:t>
    </dgm:pt>
    <dgm:pt modelId="{D865D226-012D-4DDB-A085-1661848751AD}" type="pres">
      <dgm:prSet presAssocID="{C7C30107-B3F7-41A4-887D-CE34C6A69A34}" presName="vert3" presStyleCnt="0"/>
      <dgm:spPr/>
    </dgm:pt>
    <dgm:pt modelId="{1B784902-98C9-4D7C-9AF5-85C0C8763E21}" type="pres">
      <dgm:prSet presAssocID="{2787D522-F816-4C50-846E-9FFEB4F84984}" presName="thinLine2b" presStyleLbl="callout" presStyleIdx="6" presStyleCnt="9"/>
      <dgm:spPr/>
    </dgm:pt>
    <dgm:pt modelId="{ED5BFCE5-2955-4C00-9368-CD940BD8CE77}" type="pres">
      <dgm:prSet presAssocID="{2787D522-F816-4C50-846E-9FFEB4F84984}" presName="vertSpace2b" presStyleCnt="0"/>
      <dgm:spPr/>
    </dgm:pt>
    <dgm:pt modelId="{D13E766E-9CBC-4256-9595-4D22BDC7220C}" type="pres">
      <dgm:prSet presAssocID="{D70242A6-C517-4DFF-B238-04F5775D55C4}" presName="thickLine" presStyleLbl="alignNode1" presStyleIdx="1" presStyleCnt="2"/>
      <dgm:spPr/>
    </dgm:pt>
    <dgm:pt modelId="{F716B5AA-C3E5-48CD-8B60-13F1E7D46C27}" type="pres">
      <dgm:prSet presAssocID="{D70242A6-C517-4DFF-B238-04F5775D55C4}" presName="horz1" presStyleCnt="0"/>
      <dgm:spPr/>
    </dgm:pt>
    <dgm:pt modelId="{30E93461-8EEB-4A93-A813-EA7BAEF93C3E}" type="pres">
      <dgm:prSet presAssocID="{D70242A6-C517-4DFF-B238-04F5775D55C4}" presName="tx1" presStyleLbl="revTx" presStyleIdx="10" presStyleCnt="13"/>
      <dgm:spPr/>
      <dgm:t>
        <a:bodyPr/>
        <a:lstStyle/>
        <a:p>
          <a:endParaRPr lang="zh-CN" altLang="en-US"/>
        </a:p>
      </dgm:t>
    </dgm:pt>
    <dgm:pt modelId="{7E1AAE47-C49F-4763-B4AE-F7FDB22E74EC}" type="pres">
      <dgm:prSet presAssocID="{D70242A6-C517-4DFF-B238-04F5775D55C4}" presName="vert1" presStyleCnt="0"/>
      <dgm:spPr/>
    </dgm:pt>
    <dgm:pt modelId="{A35DBA20-B6B3-4B4A-92BB-F7115C463767}" type="pres">
      <dgm:prSet presAssocID="{55482E41-72EF-408A-9BAC-5E1CADAAF9E1}" presName="vertSpace2a" presStyleCnt="0"/>
      <dgm:spPr/>
    </dgm:pt>
    <dgm:pt modelId="{C5B0D2C4-550C-4FF9-8070-7A7368DE0225}" type="pres">
      <dgm:prSet presAssocID="{55482E41-72EF-408A-9BAC-5E1CADAAF9E1}" presName="horz2" presStyleCnt="0"/>
      <dgm:spPr/>
    </dgm:pt>
    <dgm:pt modelId="{AA7E55CF-0075-4CC0-B913-FA3606470209}" type="pres">
      <dgm:prSet presAssocID="{55482E41-72EF-408A-9BAC-5E1CADAAF9E1}" presName="horzSpace2" presStyleCnt="0"/>
      <dgm:spPr/>
    </dgm:pt>
    <dgm:pt modelId="{E7498DD3-5DDB-4438-A570-6BD3FF55AE5D}" type="pres">
      <dgm:prSet presAssocID="{55482E41-72EF-408A-9BAC-5E1CADAAF9E1}" presName="tx2" presStyleLbl="revTx" presStyleIdx="11" presStyleCnt="13"/>
      <dgm:spPr/>
      <dgm:t>
        <a:bodyPr/>
        <a:lstStyle/>
        <a:p>
          <a:endParaRPr lang="zh-CN" altLang="en-US"/>
        </a:p>
      </dgm:t>
    </dgm:pt>
    <dgm:pt modelId="{6BF110EC-0B4F-4E7E-8116-E8BAC968B214}" type="pres">
      <dgm:prSet presAssocID="{55482E41-72EF-408A-9BAC-5E1CADAAF9E1}" presName="vert2" presStyleCnt="0"/>
      <dgm:spPr/>
    </dgm:pt>
    <dgm:pt modelId="{CA697257-8A9A-4CD3-8D94-BFE54FC54557}" type="pres">
      <dgm:prSet presAssocID="{55482E41-72EF-408A-9BAC-5E1CADAAF9E1}" presName="thinLine2b" presStyleLbl="callout" presStyleIdx="7" presStyleCnt="9"/>
      <dgm:spPr/>
    </dgm:pt>
    <dgm:pt modelId="{4D245A9A-105F-4CDB-8DC6-95DF6FB63FEB}" type="pres">
      <dgm:prSet presAssocID="{55482E41-72EF-408A-9BAC-5E1CADAAF9E1}" presName="vertSpace2b" presStyleCnt="0"/>
      <dgm:spPr/>
    </dgm:pt>
    <dgm:pt modelId="{A443B2C6-7A54-4D31-8E65-D9428BB5F7C9}" type="pres">
      <dgm:prSet presAssocID="{CF7D02D1-3913-4E3E-91A2-A701CB3994E2}" presName="horz2" presStyleCnt="0"/>
      <dgm:spPr/>
    </dgm:pt>
    <dgm:pt modelId="{949B48A1-99E8-44CE-B45A-92827B5CD1F7}" type="pres">
      <dgm:prSet presAssocID="{CF7D02D1-3913-4E3E-91A2-A701CB3994E2}" presName="horzSpace2" presStyleCnt="0"/>
      <dgm:spPr/>
    </dgm:pt>
    <dgm:pt modelId="{29AAB160-21E5-431D-893F-884CB3E26F1E}" type="pres">
      <dgm:prSet presAssocID="{CF7D02D1-3913-4E3E-91A2-A701CB3994E2}" presName="tx2" presStyleLbl="revTx" presStyleIdx="12" presStyleCnt="13"/>
      <dgm:spPr/>
      <dgm:t>
        <a:bodyPr/>
        <a:lstStyle/>
        <a:p>
          <a:endParaRPr lang="zh-CN" altLang="en-US"/>
        </a:p>
      </dgm:t>
    </dgm:pt>
    <dgm:pt modelId="{716DE08F-67A9-46E6-92F1-31CCC04B0150}" type="pres">
      <dgm:prSet presAssocID="{CF7D02D1-3913-4E3E-91A2-A701CB3994E2}" presName="vert2" presStyleCnt="0"/>
      <dgm:spPr/>
    </dgm:pt>
    <dgm:pt modelId="{B1CACB8B-AA68-4307-8C44-8F2F6D986727}" type="pres">
      <dgm:prSet presAssocID="{CF7D02D1-3913-4E3E-91A2-A701CB3994E2}" presName="thinLine2b" presStyleLbl="callout" presStyleIdx="8" presStyleCnt="9"/>
      <dgm:spPr/>
    </dgm:pt>
    <dgm:pt modelId="{C1562CB0-41EC-405C-A62B-DF6FACEE099A}" type="pres">
      <dgm:prSet presAssocID="{CF7D02D1-3913-4E3E-91A2-A701CB3994E2}" presName="vertSpace2b" presStyleCnt="0"/>
      <dgm:spPr/>
    </dgm:pt>
  </dgm:ptLst>
  <dgm:cxnLst>
    <dgm:cxn modelId="{1D7C9CAB-2B04-433A-90CB-7BEA9853E710}" type="presOf" srcId="{92CCE330-4EDB-42B2-A1D0-CD485254364A}" destId="{3107A346-D50B-4A3F-B8B7-F49BD5A5AE53}" srcOrd="0" destOrd="0" presId="urn:microsoft.com/office/officeart/2008/layout/LinedList"/>
    <dgm:cxn modelId="{2BA8A563-4552-47EE-98E6-9E12518B4833}" srcId="{2787D522-F816-4C50-846E-9FFEB4F84984}" destId="{C7C30107-B3F7-41A4-887D-CE34C6A69A34}" srcOrd="2" destOrd="0" parTransId="{A0CB9FA1-DF94-4300-98CB-5348A2150A3E}" sibTransId="{7EC52D9F-112E-40DD-8561-E2FCBC53680A}"/>
    <dgm:cxn modelId="{886DFF06-54BA-49A4-BE7E-6716E4E8EB27}" srcId="{7A4485B8-0B8F-428D-A974-4547DD1E8E53}" destId="{7AD2A522-EA23-4694-8031-9A918B8B0B86}" srcOrd="3" destOrd="0" parTransId="{3E5D1DEC-E65D-452B-9E6E-BEC96AE31E04}" sibTransId="{0FEB2E88-CA53-49FF-AE69-1E6AC972CF6E}"/>
    <dgm:cxn modelId="{E94C1D66-D9D1-448A-9444-1DB5C6F2D87B}" type="presOf" srcId="{C3B1166D-AC1B-44B3-925E-20E49E00EE12}" destId="{285A493C-B18C-4DA9-9C0B-F0225641A2A2}" srcOrd="0" destOrd="0" presId="urn:microsoft.com/office/officeart/2008/layout/LinedList"/>
    <dgm:cxn modelId="{11870539-B1FB-4FFE-8C9F-D9B123F37731}" type="presOf" srcId="{55482E41-72EF-408A-9BAC-5E1CADAAF9E1}" destId="{E7498DD3-5DDB-4438-A570-6BD3FF55AE5D}" srcOrd="0" destOrd="0" presId="urn:microsoft.com/office/officeart/2008/layout/LinedList"/>
    <dgm:cxn modelId="{C3A2EB75-DB14-46B4-BECF-E178920A9A75}" type="presOf" srcId="{01C942C4-C101-4A73-8BDC-4AC63AD40956}" destId="{7C8ABB0A-C500-44C7-8589-CD566455D4C6}" srcOrd="0" destOrd="0" presId="urn:microsoft.com/office/officeart/2008/layout/LinedList"/>
    <dgm:cxn modelId="{B5D4DB5B-8CD1-409A-A8B6-DC60C9F69BC2}" type="presOf" srcId="{2787D522-F816-4C50-846E-9FFEB4F84984}" destId="{E8CC208E-6EB0-4FA5-B1FD-D98B486C2D9C}" srcOrd="0" destOrd="0" presId="urn:microsoft.com/office/officeart/2008/layout/LinedList"/>
    <dgm:cxn modelId="{101E97D1-2358-4B15-84EC-167167E9AD58}" srcId="{2787D522-F816-4C50-846E-9FFEB4F84984}" destId="{01C942C4-C101-4A73-8BDC-4AC63AD40956}" srcOrd="0" destOrd="0" parTransId="{EC2F3D53-11AB-4A8D-A806-22867B001962}" sibTransId="{1D355C95-921B-4DA1-968E-03F37640C4C4}"/>
    <dgm:cxn modelId="{61652EFD-228F-4B69-B86B-7A253BFDD7AF}" type="presOf" srcId="{CF7D02D1-3913-4E3E-91A2-A701CB3994E2}" destId="{29AAB160-21E5-431D-893F-884CB3E26F1E}" srcOrd="0" destOrd="0" presId="urn:microsoft.com/office/officeart/2008/layout/LinedList"/>
    <dgm:cxn modelId="{675FF33E-118B-47A5-895F-2A3C530CCA5B}" srcId="{D70242A6-C517-4DFF-B238-04F5775D55C4}" destId="{55482E41-72EF-408A-9BAC-5E1CADAAF9E1}" srcOrd="0" destOrd="0" parTransId="{5E423E83-2245-48EB-8EE5-D6020F47B24A}" sibTransId="{A9A851AA-DB70-400F-A0E9-E1947425FE11}"/>
    <dgm:cxn modelId="{7AFCCBEF-0B68-422F-89E0-044488F284E9}" srcId="{D16F662F-F16E-4B51-831C-B8CC86802B54}" destId="{2787D522-F816-4C50-846E-9FFEB4F84984}" srcOrd="1" destOrd="0" parTransId="{EBD0699A-0BEA-4DCA-85B5-896D579FE6B4}" sibTransId="{0641DC0C-FC8D-4C12-8876-539B2AF7EA46}"/>
    <dgm:cxn modelId="{B9CC4661-9617-43FD-A993-8310ED243E42}" srcId="{7A4485B8-0B8F-428D-A974-4547DD1E8E53}" destId="{0211A8AC-DDF3-4BA6-9C5F-6EC7E59B7489}" srcOrd="0" destOrd="0" parTransId="{AB62F1D8-1943-4B06-89FC-61DA34E5A7A4}" sibTransId="{A00631B9-451D-4F82-997B-3A6B0605565F}"/>
    <dgm:cxn modelId="{9E8C9FEB-D2FE-44D2-A123-BA5847596E71}" type="presOf" srcId="{D16F662F-F16E-4B51-831C-B8CC86802B54}" destId="{7A766E2B-8328-4B0F-951C-6855F53ED893}" srcOrd="0" destOrd="0" presId="urn:microsoft.com/office/officeart/2008/layout/LinedList"/>
    <dgm:cxn modelId="{4372A5CD-6250-4A57-8A55-A30BA0ACFB44}" type="presOf" srcId="{1D2F6A15-6124-4255-850B-2C2CF0E5D222}" destId="{3113112F-2123-42B2-A4D4-726919266115}" srcOrd="0" destOrd="0" presId="urn:microsoft.com/office/officeart/2008/layout/LinedList"/>
    <dgm:cxn modelId="{9EB9FF54-6F18-4993-81BD-0F95837BAB99}" srcId="{7A4485B8-0B8F-428D-A974-4547DD1E8E53}" destId="{C4671622-C778-4C3C-A09B-9DB200E3D280}" srcOrd="2" destOrd="0" parTransId="{326FC9B7-76E4-4143-8E9F-60008BE32752}" sibTransId="{AD550AAA-C200-4D17-BA91-738B3073802E}"/>
    <dgm:cxn modelId="{36F08CD4-E745-4DA3-85E9-3B26A518F9BB}" srcId="{D16F662F-F16E-4B51-831C-B8CC86802B54}" destId="{7A4485B8-0B8F-428D-A974-4547DD1E8E53}" srcOrd="0" destOrd="0" parTransId="{F5316595-CC2E-4A4C-8D6B-B6DC647B92F9}" sibTransId="{8314904A-372D-41E9-A30C-807CA69203F1}"/>
    <dgm:cxn modelId="{7531ABBA-814C-4AE5-9C7A-C894700C48DB}" type="presOf" srcId="{7A4485B8-0B8F-428D-A974-4547DD1E8E53}" destId="{85AFD4C7-D756-49F7-BB55-5D95CA80F2E5}" srcOrd="0" destOrd="0" presId="urn:microsoft.com/office/officeart/2008/layout/LinedList"/>
    <dgm:cxn modelId="{FC56C99E-ABB4-4C21-BCCC-0A7E98763933}" type="presOf" srcId="{C4671622-C778-4C3C-A09B-9DB200E3D280}" destId="{C61D4040-82D8-4386-BCC0-097BF417E972}" srcOrd="0" destOrd="0" presId="urn:microsoft.com/office/officeart/2008/layout/LinedList"/>
    <dgm:cxn modelId="{3ED6008F-D216-46BE-89B3-26A53C9BFF53}" type="presOf" srcId="{D70242A6-C517-4DFF-B238-04F5775D55C4}" destId="{30E93461-8EEB-4A93-A813-EA7BAEF93C3E}" srcOrd="0" destOrd="0" presId="urn:microsoft.com/office/officeart/2008/layout/LinedList"/>
    <dgm:cxn modelId="{3413682B-9D15-41AB-BA28-2862EEC8286A}" srcId="{D70242A6-C517-4DFF-B238-04F5775D55C4}" destId="{CF7D02D1-3913-4E3E-91A2-A701CB3994E2}" srcOrd="1" destOrd="0" parTransId="{D94BB100-D9DF-4FBD-B865-B46286652B29}" sibTransId="{C120DD2B-BFEB-41A1-A288-FCF3C76B42AC}"/>
    <dgm:cxn modelId="{D0D38F45-BB91-4117-803C-366587377744}" srcId="{C3B1166D-AC1B-44B3-925E-20E49E00EE12}" destId="{D16F662F-F16E-4B51-831C-B8CC86802B54}" srcOrd="0" destOrd="0" parTransId="{BE11C192-6E6E-486E-8B86-A6E269950273}" sibTransId="{E1E62D5E-B6DC-46FA-9CFE-7AFF3A3CC6E9}"/>
    <dgm:cxn modelId="{DC476E4D-1622-4346-8B8F-EFF4E17AD85C}" srcId="{2787D522-F816-4C50-846E-9FFEB4F84984}" destId="{1D2F6A15-6124-4255-850B-2C2CF0E5D222}" srcOrd="1" destOrd="0" parTransId="{4DA3AD84-6205-4562-A80C-3AF37D74B08D}" sibTransId="{2E3624FC-CDD2-4000-8528-0842B1582089}"/>
    <dgm:cxn modelId="{1CFA2BD8-F36D-4669-A4FA-CB45FB7692DF}" type="presOf" srcId="{0211A8AC-DDF3-4BA6-9C5F-6EC7E59B7489}" destId="{5A6EC1CF-8D33-4683-8B08-C11BD0407569}" srcOrd="0" destOrd="0" presId="urn:microsoft.com/office/officeart/2008/layout/LinedList"/>
    <dgm:cxn modelId="{AA91BCBB-4DCF-44ED-A9CD-2DD84F448D88}" srcId="{C3B1166D-AC1B-44B3-925E-20E49E00EE12}" destId="{D70242A6-C517-4DFF-B238-04F5775D55C4}" srcOrd="1" destOrd="0" parTransId="{EBB89EB5-46F2-4BBA-B9FE-382D0C580E37}" sibTransId="{CE345511-77FE-4026-80A9-99DD15FECC5C}"/>
    <dgm:cxn modelId="{9D2BD206-EE85-4211-97D9-76D07DF5CA8C}" srcId="{7A4485B8-0B8F-428D-A974-4547DD1E8E53}" destId="{92CCE330-4EDB-42B2-A1D0-CD485254364A}" srcOrd="1" destOrd="0" parTransId="{372CD420-09EB-42CD-89A1-807BE2F6AEEA}" sibTransId="{AF56B8AF-7ED7-4FD3-AE2C-A465193009CF}"/>
    <dgm:cxn modelId="{C429EFAD-70E0-4756-95D1-37BF451E1FDE}" type="presOf" srcId="{C7C30107-B3F7-41A4-887D-CE34C6A69A34}" destId="{D1CF80E7-1CC6-4557-87BF-F2D0B11EBDCD}" srcOrd="0" destOrd="0" presId="urn:microsoft.com/office/officeart/2008/layout/LinedList"/>
    <dgm:cxn modelId="{85F10369-FA40-4A11-9C0E-8AFE0E288191}" type="presOf" srcId="{7AD2A522-EA23-4694-8031-9A918B8B0B86}" destId="{E76A1E57-BE5E-4B9B-8621-115810B0C8B4}" srcOrd="0" destOrd="0" presId="urn:microsoft.com/office/officeart/2008/layout/LinedList"/>
    <dgm:cxn modelId="{F620FD4D-9ACD-4120-8F1E-FAD2CB84496B}" type="presParOf" srcId="{285A493C-B18C-4DA9-9C0B-F0225641A2A2}" destId="{80F20678-02B1-4006-A2E4-16BB37D6ACA5}" srcOrd="0" destOrd="0" presId="urn:microsoft.com/office/officeart/2008/layout/LinedList"/>
    <dgm:cxn modelId="{E9D4FAB4-6740-42F2-87B7-EE8ECBBA9632}" type="presParOf" srcId="{285A493C-B18C-4DA9-9C0B-F0225641A2A2}" destId="{D26818FC-F99C-45B6-87FA-E4E1BA225D61}" srcOrd="1" destOrd="0" presId="urn:microsoft.com/office/officeart/2008/layout/LinedList"/>
    <dgm:cxn modelId="{B6EC369F-0F1A-4CE3-94CB-37255728465C}" type="presParOf" srcId="{D26818FC-F99C-45B6-87FA-E4E1BA225D61}" destId="{7A766E2B-8328-4B0F-951C-6855F53ED893}" srcOrd="0" destOrd="0" presId="urn:microsoft.com/office/officeart/2008/layout/LinedList"/>
    <dgm:cxn modelId="{0476EE15-9486-4CE9-B4DB-EAC2B404F71F}" type="presParOf" srcId="{D26818FC-F99C-45B6-87FA-E4E1BA225D61}" destId="{A7A8A503-4060-4D53-8FB5-ED922B227909}" srcOrd="1" destOrd="0" presId="urn:microsoft.com/office/officeart/2008/layout/LinedList"/>
    <dgm:cxn modelId="{8C71F0FF-FB86-4D35-8503-BA2C585F7C68}" type="presParOf" srcId="{A7A8A503-4060-4D53-8FB5-ED922B227909}" destId="{692E54DC-A3EA-47A5-A32A-32A38E3D191B}" srcOrd="0" destOrd="0" presId="urn:microsoft.com/office/officeart/2008/layout/LinedList"/>
    <dgm:cxn modelId="{38429F35-3084-4774-9A6F-CB75C42A2918}" type="presParOf" srcId="{A7A8A503-4060-4D53-8FB5-ED922B227909}" destId="{5CAC67E7-585F-4CCE-8888-9CB44AFE475A}" srcOrd="1" destOrd="0" presId="urn:microsoft.com/office/officeart/2008/layout/LinedList"/>
    <dgm:cxn modelId="{8DDEFEC2-F418-4A46-91B8-91C2FA8AA11B}" type="presParOf" srcId="{5CAC67E7-585F-4CCE-8888-9CB44AFE475A}" destId="{653722F0-ADE9-4450-9513-F35067824D0B}" srcOrd="0" destOrd="0" presId="urn:microsoft.com/office/officeart/2008/layout/LinedList"/>
    <dgm:cxn modelId="{70E05C0D-6B96-4D58-95CB-2AA718A36146}" type="presParOf" srcId="{5CAC67E7-585F-4CCE-8888-9CB44AFE475A}" destId="{85AFD4C7-D756-49F7-BB55-5D95CA80F2E5}" srcOrd="1" destOrd="0" presId="urn:microsoft.com/office/officeart/2008/layout/LinedList"/>
    <dgm:cxn modelId="{7CCABCED-92A5-4B29-8707-B90FE2B3099C}" type="presParOf" srcId="{5CAC67E7-585F-4CCE-8888-9CB44AFE475A}" destId="{647AFC9B-F780-4034-BF13-2D9889621551}" srcOrd="2" destOrd="0" presId="urn:microsoft.com/office/officeart/2008/layout/LinedList"/>
    <dgm:cxn modelId="{BD83456F-6FD3-470A-B459-4A39FEEADCAB}" type="presParOf" srcId="{647AFC9B-F780-4034-BF13-2D9889621551}" destId="{27B560BE-1420-4B44-9A1B-A437E030321E}" srcOrd="0" destOrd="0" presId="urn:microsoft.com/office/officeart/2008/layout/LinedList"/>
    <dgm:cxn modelId="{5CDAE72D-6B0C-4258-A3C7-8FCCEEEA0F0A}" type="presParOf" srcId="{27B560BE-1420-4B44-9A1B-A437E030321E}" destId="{506E09D3-2250-46B1-A441-9A1CD006C148}" srcOrd="0" destOrd="0" presId="urn:microsoft.com/office/officeart/2008/layout/LinedList"/>
    <dgm:cxn modelId="{31546D7C-6603-4B36-9E3B-D5C45C6F1363}" type="presParOf" srcId="{27B560BE-1420-4B44-9A1B-A437E030321E}" destId="{5A6EC1CF-8D33-4683-8B08-C11BD0407569}" srcOrd="1" destOrd="0" presId="urn:microsoft.com/office/officeart/2008/layout/LinedList"/>
    <dgm:cxn modelId="{A95BAB51-12E2-4CAC-84DD-C3987DC439A8}" type="presParOf" srcId="{27B560BE-1420-4B44-9A1B-A437E030321E}" destId="{3368C64A-8251-4D26-BF31-E63BF46720E8}" srcOrd="2" destOrd="0" presId="urn:microsoft.com/office/officeart/2008/layout/LinedList"/>
    <dgm:cxn modelId="{0A93ED33-93E5-4CCD-BCA3-A152DB1C1FAE}" type="presParOf" srcId="{647AFC9B-F780-4034-BF13-2D9889621551}" destId="{762B2570-0BC5-4DEE-9527-FB259515A0C7}" srcOrd="1" destOrd="0" presId="urn:microsoft.com/office/officeart/2008/layout/LinedList"/>
    <dgm:cxn modelId="{2342D0D7-39E7-4F24-8405-81D747CBA412}" type="presParOf" srcId="{647AFC9B-F780-4034-BF13-2D9889621551}" destId="{ABC844DC-774A-4EA3-BC53-C07B5AA68FFD}" srcOrd="2" destOrd="0" presId="urn:microsoft.com/office/officeart/2008/layout/LinedList"/>
    <dgm:cxn modelId="{1F418418-5CB2-4B4E-BBB2-351128DFFA97}" type="presParOf" srcId="{ABC844DC-774A-4EA3-BC53-C07B5AA68FFD}" destId="{90313A07-59B6-4A80-8A74-DA017C163C75}" srcOrd="0" destOrd="0" presId="urn:microsoft.com/office/officeart/2008/layout/LinedList"/>
    <dgm:cxn modelId="{EA0F0117-C04A-42C2-8B29-E1043639EB8B}" type="presParOf" srcId="{ABC844DC-774A-4EA3-BC53-C07B5AA68FFD}" destId="{3107A346-D50B-4A3F-B8B7-F49BD5A5AE53}" srcOrd="1" destOrd="0" presId="urn:microsoft.com/office/officeart/2008/layout/LinedList"/>
    <dgm:cxn modelId="{6291F53C-9E54-4FEE-B0C6-2371BDCEC948}" type="presParOf" srcId="{ABC844DC-774A-4EA3-BC53-C07B5AA68FFD}" destId="{D191ADA5-85FC-4A71-8FEC-7A5BD1275592}" srcOrd="2" destOrd="0" presId="urn:microsoft.com/office/officeart/2008/layout/LinedList"/>
    <dgm:cxn modelId="{0DD236F0-279F-4F6B-83A2-F1716CAC529E}" type="presParOf" srcId="{647AFC9B-F780-4034-BF13-2D9889621551}" destId="{85644183-3953-4568-9B1F-48B6494CBD9B}" srcOrd="3" destOrd="0" presId="urn:microsoft.com/office/officeart/2008/layout/LinedList"/>
    <dgm:cxn modelId="{7B525C1E-A593-4FDD-B45A-B7422D6FF9CA}" type="presParOf" srcId="{647AFC9B-F780-4034-BF13-2D9889621551}" destId="{307B7763-1480-466C-BBA3-12FD16FE64A0}" srcOrd="4" destOrd="0" presId="urn:microsoft.com/office/officeart/2008/layout/LinedList"/>
    <dgm:cxn modelId="{A63080A0-EBBF-4196-8FC6-D30817D01301}" type="presParOf" srcId="{307B7763-1480-466C-BBA3-12FD16FE64A0}" destId="{273002B1-2319-461F-ADC9-A8C7A768ECC3}" srcOrd="0" destOrd="0" presId="urn:microsoft.com/office/officeart/2008/layout/LinedList"/>
    <dgm:cxn modelId="{EC0AEFF6-2654-4919-9203-A4904F539041}" type="presParOf" srcId="{307B7763-1480-466C-BBA3-12FD16FE64A0}" destId="{C61D4040-82D8-4386-BCC0-097BF417E972}" srcOrd="1" destOrd="0" presId="urn:microsoft.com/office/officeart/2008/layout/LinedList"/>
    <dgm:cxn modelId="{299CE0D8-7E86-4549-A131-9CFFF5D8767C}" type="presParOf" srcId="{307B7763-1480-466C-BBA3-12FD16FE64A0}" destId="{009AF40F-3819-48AC-96A2-CE1BD506B0F0}" srcOrd="2" destOrd="0" presId="urn:microsoft.com/office/officeart/2008/layout/LinedList"/>
    <dgm:cxn modelId="{51EE4ADD-D612-46F2-B776-94C6BFC9C1A4}" type="presParOf" srcId="{647AFC9B-F780-4034-BF13-2D9889621551}" destId="{63855A00-4CE3-4C2F-8A22-EBA20F9C2889}" srcOrd="5" destOrd="0" presId="urn:microsoft.com/office/officeart/2008/layout/LinedList"/>
    <dgm:cxn modelId="{E6FB2CDD-48A0-44B7-9282-99D066AD070D}" type="presParOf" srcId="{647AFC9B-F780-4034-BF13-2D9889621551}" destId="{71AF1EF5-F49B-4279-9E95-3E71A1C8ACF9}" srcOrd="6" destOrd="0" presId="urn:microsoft.com/office/officeart/2008/layout/LinedList"/>
    <dgm:cxn modelId="{7E8E20B5-CC25-44E9-B4D1-AABD4FCB0591}" type="presParOf" srcId="{71AF1EF5-F49B-4279-9E95-3E71A1C8ACF9}" destId="{CB87E1AA-05E8-4661-A7EC-64CE4FD61DFF}" srcOrd="0" destOrd="0" presId="urn:microsoft.com/office/officeart/2008/layout/LinedList"/>
    <dgm:cxn modelId="{9B87A253-F156-4B71-9EAB-FC3A9C37C857}" type="presParOf" srcId="{71AF1EF5-F49B-4279-9E95-3E71A1C8ACF9}" destId="{E76A1E57-BE5E-4B9B-8621-115810B0C8B4}" srcOrd="1" destOrd="0" presId="urn:microsoft.com/office/officeart/2008/layout/LinedList"/>
    <dgm:cxn modelId="{AF8DAAF5-8095-4EAE-86C8-F6A8675A0B04}" type="presParOf" srcId="{71AF1EF5-F49B-4279-9E95-3E71A1C8ACF9}" destId="{FE839E05-366F-4939-A7DF-5854A7B05F02}" srcOrd="2" destOrd="0" presId="urn:microsoft.com/office/officeart/2008/layout/LinedList"/>
    <dgm:cxn modelId="{CAFE50ED-CCC9-4AA9-BC7A-0EB2D4BCA72D}" type="presParOf" srcId="{A7A8A503-4060-4D53-8FB5-ED922B227909}" destId="{FFA06DE9-47DF-4C38-87BC-744E3BC942EA}" srcOrd="2" destOrd="0" presId="urn:microsoft.com/office/officeart/2008/layout/LinedList"/>
    <dgm:cxn modelId="{F4C66A48-A19E-47FB-851D-1F2D74148C08}" type="presParOf" srcId="{A7A8A503-4060-4D53-8FB5-ED922B227909}" destId="{AEED70EB-4AB6-4FFB-ADC3-10EFDF5C3EBB}" srcOrd="3" destOrd="0" presId="urn:microsoft.com/office/officeart/2008/layout/LinedList"/>
    <dgm:cxn modelId="{D4E2E60E-6F70-48D0-B3BC-4BAC552D942F}" type="presParOf" srcId="{A7A8A503-4060-4D53-8FB5-ED922B227909}" destId="{E9E9AF74-BAAF-4D7C-94FF-1B2BA4399916}" srcOrd="4" destOrd="0" presId="urn:microsoft.com/office/officeart/2008/layout/LinedList"/>
    <dgm:cxn modelId="{B17CE6C8-D24B-4F6F-8AAB-5B9DC50A708D}" type="presParOf" srcId="{E9E9AF74-BAAF-4D7C-94FF-1B2BA4399916}" destId="{0C540134-75A7-4777-A336-37A39FCE53D8}" srcOrd="0" destOrd="0" presId="urn:microsoft.com/office/officeart/2008/layout/LinedList"/>
    <dgm:cxn modelId="{C513F4C2-1E7D-415C-9EF8-3E457653EF99}" type="presParOf" srcId="{E9E9AF74-BAAF-4D7C-94FF-1B2BA4399916}" destId="{E8CC208E-6EB0-4FA5-B1FD-D98B486C2D9C}" srcOrd="1" destOrd="0" presId="urn:microsoft.com/office/officeart/2008/layout/LinedList"/>
    <dgm:cxn modelId="{2B2B68A8-9FD9-4224-A8AD-63627DC933F3}" type="presParOf" srcId="{E9E9AF74-BAAF-4D7C-94FF-1B2BA4399916}" destId="{133E7D07-99DF-41C3-B0BD-EC0883E74030}" srcOrd="2" destOrd="0" presId="urn:microsoft.com/office/officeart/2008/layout/LinedList"/>
    <dgm:cxn modelId="{86ECEC08-C122-47F5-903A-A68AA8468B0D}" type="presParOf" srcId="{133E7D07-99DF-41C3-B0BD-EC0883E74030}" destId="{FE23017B-66D6-4416-85CC-A72C127D9982}" srcOrd="0" destOrd="0" presId="urn:microsoft.com/office/officeart/2008/layout/LinedList"/>
    <dgm:cxn modelId="{AB32A82B-81E7-4163-9AB9-6D1E573B0DF4}" type="presParOf" srcId="{FE23017B-66D6-4416-85CC-A72C127D9982}" destId="{0342F383-10D9-4132-BEF0-478804DE9D9C}" srcOrd="0" destOrd="0" presId="urn:microsoft.com/office/officeart/2008/layout/LinedList"/>
    <dgm:cxn modelId="{F6E69A93-6C4C-4406-BE27-F2F1095B63BB}" type="presParOf" srcId="{FE23017B-66D6-4416-85CC-A72C127D9982}" destId="{7C8ABB0A-C500-44C7-8589-CD566455D4C6}" srcOrd="1" destOrd="0" presId="urn:microsoft.com/office/officeart/2008/layout/LinedList"/>
    <dgm:cxn modelId="{70EE36E6-3A4A-44B2-86CF-F79D811921BC}" type="presParOf" srcId="{FE23017B-66D6-4416-85CC-A72C127D9982}" destId="{DC7D5C77-5834-4727-9B3B-0C0507FF0718}" srcOrd="2" destOrd="0" presId="urn:microsoft.com/office/officeart/2008/layout/LinedList"/>
    <dgm:cxn modelId="{C3A86AB8-F107-41DA-8D01-FB32647EC8F7}" type="presParOf" srcId="{133E7D07-99DF-41C3-B0BD-EC0883E74030}" destId="{76455AC5-9EA7-4D76-AD28-8459CB8C3637}" srcOrd="1" destOrd="0" presId="urn:microsoft.com/office/officeart/2008/layout/LinedList"/>
    <dgm:cxn modelId="{40C84B66-0B05-4585-A0B8-50D7868EDBB4}" type="presParOf" srcId="{133E7D07-99DF-41C3-B0BD-EC0883E74030}" destId="{AB407AB6-4007-48D7-AEA8-EC928C2447F3}" srcOrd="2" destOrd="0" presId="urn:microsoft.com/office/officeart/2008/layout/LinedList"/>
    <dgm:cxn modelId="{3C52887B-39DE-40AE-B746-67ED9B2F54C0}" type="presParOf" srcId="{AB407AB6-4007-48D7-AEA8-EC928C2447F3}" destId="{310E9B35-DEB9-40F0-9D40-799638994DE2}" srcOrd="0" destOrd="0" presId="urn:microsoft.com/office/officeart/2008/layout/LinedList"/>
    <dgm:cxn modelId="{B167104F-59C0-442F-AE9F-3B3DEA3C4188}" type="presParOf" srcId="{AB407AB6-4007-48D7-AEA8-EC928C2447F3}" destId="{3113112F-2123-42B2-A4D4-726919266115}" srcOrd="1" destOrd="0" presId="urn:microsoft.com/office/officeart/2008/layout/LinedList"/>
    <dgm:cxn modelId="{29E6EEE0-5368-4945-A25B-9822D69C3521}" type="presParOf" srcId="{AB407AB6-4007-48D7-AEA8-EC928C2447F3}" destId="{E0EFAEB8-C02A-4928-A08C-BD17B3F134BE}" srcOrd="2" destOrd="0" presId="urn:microsoft.com/office/officeart/2008/layout/LinedList"/>
    <dgm:cxn modelId="{003321EF-ACE9-40FA-87E6-3164D8807AB5}" type="presParOf" srcId="{133E7D07-99DF-41C3-B0BD-EC0883E74030}" destId="{B44BF6AC-F629-4B18-BCEB-BA81B63DE2E7}" srcOrd="3" destOrd="0" presId="urn:microsoft.com/office/officeart/2008/layout/LinedList"/>
    <dgm:cxn modelId="{3B89A566-99F5-4E24-98FC-76E757D23624}" type="presParOf" srcId="{133E7D07-99DF-41C3-B0BD-EC0883E74030}" destId="{860ABF91-8B3C-449B-913A-D2A40ABC4704}" srcOrd="4" destOrd="0" presId="urn:microsoft.com/office/officeart/2008/layout/LinedList"/>
    <dgm:cxn modelId="{46381B37-C46F-4D2C-9889-E2B53F961848}" type="presParOf" srcId="{860ABF91-8B3C-449B-913A-D2A40ABC4704}" destId="{8225C8CF-8217-47B2-AD7D-6BAD5DCDF2D6}" srcOrd="0" destOrd="0" presId="urn:microsoft.com/office/officeart/2008/layout/LinedList"/>
    <dgm:cxn modelId="{89D80D15-8DD6-4685-B5F7-DBE31E6150C0}" type="presParOf" srcId="{860ABF91-8B3C-449B-913A-D2A40ABC4704}" destId="{D1CF80E7-1CC6-4557-87BF-F2D0B11EBDCD}" srcOrd="1" destOrd="0" presId="urn:microsoft.com/office/officeart/2008/layout/LinedList"/>
    <dgm:cxn modelId="{05B43480-22A5-484A-9E50-EDA0DC94A076}" type="presParOf" srcId="{860ABF91-8B3C-449B-913A-D2A40ABC4704}" destId="{D865D226-012D-4DDB-A085-1661848751AD}" srcOrd="2" destOrd="0" presId="urn:microsoft.com/office/officeart/2008/layout/LinedList"/>
    <dgm:cxn modelId="{B6AE6259-6A44-4368-B214-B69977F2DD04}" type="presParOf" srcId="{A7A8A503-4060-4D53-8FB5-ED922B227909}" destId="{1B784902-98C9-4D7C-9AF5-85C0C8763E21}" srcOrd="5" destOrd="0" presId="urn:microsoft.com/office/officeart/2008/layout/LinedList"/>
    <dgm:cxn modelId="{A015963E-329E-4ADA-B8F2-0E2C53665577}" type="presParOf" srcId="{A7A8A503-4060-4D53-8FB5-ED922B227909}" destId="{ED5BFCE5-2955-4C00-9368-CD940BD8CE77}" srcOrd="6" destOrd="0" presId="urn:microsoft.com/office/officeart/2008/layout/LinedList"/>
    <dgm:cxn modelId="{8806CD1E-D5A3-41EF-BE42-30756D1B8BD3}" type="presParOf" srcId="{285A493C-B18C-4DA9-9C0B-F0225641A2A2}" destId="{D13E766E-9CBC-4256-9595-4D22BDC7220C}" srcOrd="2" destOrd="0" presId="urn:microsoft.com/office/officeart/2008/layout/LinedList"/>
    <dgm:cxn modelId="{1F22E48D-0124-49AA-B2F6-0DC9CD1775B1}" type="presParOf" srcId="{285A493C-B18C-4DA9-9C0B-F0225641A2A2}" destId="{F716B5AA-C3E5-48CD-8B60-13F1E7D46C27}" srcOrd="3" destOrd="0" presId="urn:microsoft.com/office/officeart/2008/layout/LinedList"/>
    <dgm:cxn modelId="{EAEC403D-3796-444C-BDD7-7B0692ABCBB2}" type="presParOf" srcId="{F716B5AA-C3E5-48CD-8B60-13F1E7D46C27}" destId="{30E93461-8EEB-4A93-A813-EA7BAEF93C3E}" srcOrd="0" destOrd="0" presId="urn:microsoft.com/office/officeart/2008/layout/LinedList"/>
    <dgm:cxn modelId="{A17CDE2D-03BF-48B4-A726-DCD76FCE09E9}" type="presParOf" srcId="{F716B5AA-C3E5-48CD-8B60-13F1E7D46C27}" destId="{7E1AAE47-C49F-4763-B4AE-F7FDB22E74EC}" srcOrd="1" destOrd="0" presId="urn:microsoft.com/office/officeart/2008/layout/LinedList"/>
    <dgm:cxn modelId="{6B1CA987-F14D-4CF6-894A-AC73DBAB6CBE}" type="presParOf" srcId="{7E1AAE47-C49F-4763-B4AE-F7FDB22E74EC}" destId="{A35DBA20-B6B3-4B4A-92BB-F7115C463767}" srcOrd="0" destOrd="0" presId="urn:microsoft.com/office/officeart/2008/layout/LinedList"/>
    <dgm:cxn modelId="{C9C17358-9CF8-44DA-B916-A9F3B2F2E9B6}" type="presParOf" srcId="{7E1AAE47-C49F-4763-B4AE-F7FDB22E74EC}" destId="{C5B0D2C4-550C-4FF9-8070-7A7368DE0225}" srcOrd="1" destOrd="0" presId="urn:microsoft.com/office/officeart/2008/layout/LinedList"/>
    <dgm:cxn modelId="{F343B585-D252-4C94-887C-EE49E0F4C54E}" type="presParOf" srcId="{C5B0D2C4-550C-4FF9-8070-7A7368DE0225}" destId="{AA7E55CF-0075-4CC0-B913-FA3606470209}" srcOrd="0" destOrd="0" presId="urn:microsoft.com/office/officeart/2008/layout/LinedList"/>
    <dgm:cxn modelId="{2C17DB54-D908-412D-863D-37885C4ADFC1}" type="presParOf" srcId="{C5B0D2C4-550C-4FF9-8070-7A7368DE0225}" destId="{E7498DD3-5DDB-4438-A570-6BD3FF55AE5D}" srcOrd="1" destOrd="0" presId="urn:microsoft.com/office/officeart/2008/layout/LinedList"/>
    <dgm:cxn modelId="{4267BEF5-8113-4520-B107-E4078ACC1289}" type="presParOf" srcId="{C5B0D2C4-550C-4FF9-8070-7A7368DE0225}" destId="{6BF110EC-0B4F-4E7E-8116-E8BAC968B214}" srcOrd="2" destOrd="0" presId="urn:microsoft.com/office/officeart/2008/layout/LinedList"/>
    <dgm:cxn modelId="{35F041C4-8266-4FD6-B280-E80B35E7A9A7}" type="presParOf" srcId="{7E1AAE47-C49F-4763-B4AE-F7FDB22E74EC}" destId="{CA697257-8A9A-4CD3-8D94-BFE54FC54557}" srcOrd="2" destOrd="0" presId="urn:microsoft.com/office/officeart/2008/layout/LinedList"/>
    <dgm:cxn modelId="{A5FD47C1-5FE5-4DBC-B339-68D2581538C9}" type="presParOf" srcId="{7E1AAE47-C49F-4763-B4AE-F7FDB22E74EC}" destId="{4D245A9A-105F-4CDB-8DC6-95DF6FB63FEB}" srcOrd="3" destOrd="0" presId="urn:microsoft.com/office/officeart/2008/layout/LinedList"/>
    <dgm:cxn modelId="{F6D4D610-62A7-4451-AF0B-709F8E3B6444}" type="presParOf" srcId="{7E1AAE47-C49F-4763-B4AE-F7FDB22E74EC}" destId="{A443B2C6-7A54-4D31-8E65-D9428BB5F7C9}" srcOrd="4" destOrd="0" presId="urn:microsoft.com/office/officeart/2008/layout/LinedList"/>
    <dgm:cxn modelId="{1BA0F7C1-6A8C-41DC-AAE4-02B4D3204ED7}" type="presParOf" srcId="{A443B2C6-7A54-4D31-8E65-D9428BB5F7C9}" destId="{949B48A1-99E8-44CE-B45A-92827B5CD1F7}" srcOrd="0" destOrd="0" presId="urn:microsoft.com/office/officeart/2008/layout/LinedList"/>
    <dgm:cxn modelId="{F2026C78-A421-4511-82CD-A3BC2F178A16}" type="presParOf" srcId="{A443B2C6-7A54-4D31-8E65-D9428BB5F7C9}" destId="{29AAB160-21E5-431D-893F-884CB3E26F1E}" srcOrd="1" destOrd="0" presId="urn:microsoft.com/office/officeart/2008/layout/LinedList"/>
    <dgm:cxn modelId="{D5BE44AD-2F5D-4942-9556-9A3150D136E9}" type="presParOf" srcId="{A443B2C6-7A54-4D31-8E65-D9428BB5F7C9}" destId="{716DE08F-67A9-46E6-92F1-31CCC04B0150}" srcOrd="2" destOrd="0" presId="urn:microsoft.com/office/officeart/2008/layout/LinedList"/>
    <dgm:cxn modelId="{F9AE81AF-7AC5-42F6-A7D8-BBD6A4E8C546}" type="presParOf" srcId="{7E1AAE47-C49F-4763-B4AE-F7FDB22E74EC}" destId="{B1CACB8B-AA68-4307-8C44-8F2F6D986727}" srcOrd="5" destOrd="0" presId="urn:microsoft.com/office/officeart/2008/layout/LinedList"/>
    <dgm:cxn modelId="{A1479550-2A74-4E31-8803-3846B6FEC349}" type="presParOf" srcId="{7E1AAE47-C49F-4763-B4AE-F7FDB22E74EC}" destId="{C1562CB0-41EC-405C-A62B-DF6FACEE099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B1166D-AC1B-44B3-925E-20E49E00EE1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6F662F-F16E-4B51-831C-B8CC86802B54}">
      <dgm:prSet phldrT="[文本]"/>
      <dgm:spPr/>
      <dgm:t>
        <a:bodyPr/>
        <a:lstStyle/>
        <a:p>
          <a:r>
            <a:rPr lang="zh-CN" altLang="en-US" dirty="0" smtClean="0"/>
            <a:t>教师</a:t>
          </a:r>
          <a:endParaRPr lang="zh-CN" altLang="en-US" dirty="0"/>
        </a:p>
      </dgm:t>
    </dgm:pt>
    <dgm:pt modelId="{BE11C192-6E6E-486E-8B86-A6E269950273}" type="parTrans" cxnId="{D0D38F45-BB91-4117-803C-366587377744}">
      <dgm:prSet/>
      <dgm:spPr/>
      <dgm:t>
        <a:bodyPr/>
        <a:lstStyle/>
        <a:p>
          <a:endParaRPr lang="zh-CN" altLang="en-US"/>
        </a:p>
      </dgm:t>
    </dgm:pt>
    <dgm:pt modelId="{E1E62D5E-B6DC-46FA-9CFE-7AFF3A3CC6E9}" type="sibTrans" cxnId="{D0D38F45-BB91-4117-803C-366587377744}">
      <dgm:prSet/>
      <dgm:spPr/>
      <dgm:t>
        <a:bodyPr/>
        <a:lstStyle/>
        <a:p>
          <a:endParaRPr lang="zh-CN" altLang="en-US"/>
        </a:p>
      </dgm:t>
    </dgm:pt>
    <dgm:pt modelId="{7A4485B8-0B8F-428D-A974-4547DD1E8E53}">
      <dgm:prSet phldrT="[文本]"/>
      <dgm:spPr/>
      <dgm:t>
        <a:bodyPr/>
        <a:lstStyle/>
        <a:p>
          <a:r>
            <a:rPr lang="zh-CN" altLang="en-US" dirty="0" smtClean="0"/>
            <a:t>组卷</a:t>
          </a:r>
          <a:endParaRPr lang="zh-CN" altLang="en-US" dirty="0"/>
        </a:p>
      </dgm:t>
    </dgm:pt>
    <dgm:pt modelId="{F5316595-CC2E-4A4C-8D6B-B6DC647B92F9}" type="parTrans" cxnId="{36F08CD4-E745-4DA3-85E9-3B26A518F9BB}">
      <dgm:prSet/>
      <dgm:spPr/>
      <dgm:t>
        <a:bodyPr/>
        <a:lstStyle/>
        <a:p>
          <a:endParaRPr lang="zh-CN" altLang="en-US"/>
        </a:p>
      </dgm:t>
    </dgm:pt>
    <dgm:pt modelId="{8314904A-372D-41E9-A30C-807CA69203F1}" type="sibTrans" cxnId="{36F08CD4-E745-4DA3-85E9-3B26A518F9BB}">
      <dgm:prSet/>
      <dgm:spPr/>
      <dgm:t>
        <a:bodyPr/>
        <a:lstStyle/>
        <a:p>
          <a:endParaRPr lang="zh-CN" altLang="en-US"/>
        </a:p>
      </dgm:t>
    </dgm:pt>
    <dgm:pt modelId="{2787D522-F816-4C50-846E-9FFEB4F84984}">
      <dgm:prSet phldrT="[文本]"/>
      <dgm:spPr/>
      <dgm:t>
        <a:bodyPr/>
        <a:lstStyle/>
        <a:p>
          <a:r>
            <a:rPr lang="zh-CN" altLang="en-US" dirty="0" smtClean="0"/>
            <a:t>试卷查看与分析</a:t>
          </a:r>
          <a:endParaRPr lang="zh-CN" altLang="en-US" dirty="0"/>
        </a:p>
      </dgm:t>
    </dgm:pt>
    <dgm:pt modelId="{EBD0699A-0BEA-4DCA-85B5-896D579FE6B4}" type="parTrans" cxnId="{7AFCCBEF-0B68-422F-89E0-044488F284E9}">
      <dgm:prSet/>
      <dgm:spPr/>
      <dgm:t>
        <a:bodyPr/>
        <a:lstStyle/>
        <a:p>
          <a:endParaRPr lang="zh-CN" altLang="en-US"/>
        </a:p>
      </dgm:t>
    </dgm:pt>
    <dgm:pt modelId="{0641DC0C-FC8D-4C12-8876-539B2AF7EA46}" type="sibTrans" cxnId="{7AFCCBEF-0B68-422F-89E0-044488F284E9}">
      <dgm:prSet/>
      <dgm:spPr/>
      <dgm:t>
        <a:bodyPr/>
        <a:lstStyle/>
        <a:p>
          <a:endParaRPr lang="zh-CN" altLang="en-US"/>
        </a:p>
      </dgm:t>
    </dgm:pt>
    <dgm:pt modelId="{D70242A6-C517-4DFF-B238-04F5775D55C4}">
      <dgm:prSet phldrT="[文本]"/>
      <dgm:spPr/>
      <dgm:t>
        <a:bodyPr/>
        <a:lstStyle/>
        <a:p>
          <a:r>
            <a:rPr lang="zh-CN" altLang="en-US" dirty="0" smtClean="0"/>
            <a:t>管理员</a:t>
          </a:r>
          <a:endParaRPr lang="zh-CN" altLang="en-US" dirty="0"/>
        </a:p>
      </dgm:t>
    </dgm:pt>
    <dgm:pt modelId="{EBB89EB5-46F2-4BBA-B9FE-382D0C580E37}" type="parTrans" cxnId="{AA91BCBB-4DCF-44ED-A9CD-2DD84F448D88}">
      <dgm:prSet/>
      <dgm:spPr/>
      <dgm:t>
        <a:bodyPr/>
        <a:lstStyle/>
        <a:p>
          <a:endParaRPr lang="zh-CN" altLang="en-US"/>
        </a:p>
      </dgm:t>
    </dgm:pt>
    <dgm:pt modelId="{CE345511-77FE-4026-80A9-99DD15FECC5C}" type="sibTrans" cxnId="{AA91BCBB-4DCF-44ED-A9CD-2DD84F448D88}">
      <dgm:prSet/>
      <dgm:spPr/>
      <dgm:t>
        <a:bodyPr/>
        <a:lstStyle/>
        <a:p>
          <a:endParaRPr lang="zh-CN" altLang="en-US"/>
        </a:p>
      </dgm:t>
    </dgm:pt>
    <dgm:pt modelId="{92CCE330-4EDB-42B2-A1D0-CD485254364A}">
      <dgm:prSet phldrT="[文本]"/>
      <dgm:spPr/>
      <dgm:t>
        <a:bodyPr/>
        <a:lstStyle/>
        <a:p>
          <a:r>
            <a:rPr lang="zh-CN" altLang="en-US" dirty="0" smtClean="0"/>
            <a:t>手动组卷</a:t>
          </a:r>
          <a:endParaRPr lang="zh-CN" altLang="en-US" dirty="0"/>
        </a:p>
      </dgm:t>
    </dgm:pt>
    <dgm:pt modelId="{372CD420-09EB-42CD-89A1-807BE2F6AEEA}" type="parTrans" cxnId="{9D2BD206-EE85-4211-97D9-76D07DF5CA8C}">
      <dgm:prSet/>
      <dgm:spPr/>
      <dgm:t>
        <a:bodyPr/>
        <a:lstStyle/>
        <a:p>
          <a:endParaRPr lang="zh-CN" altLang="en-US"/>
        </a:p>
      </dgm:t>
    </dgm:pt>
    <dgm:pt modelId="{AF56B8AF-7ED7-4FD3-AE2C-A465193009CF}" type="sibTrans" cxnId="{9D2BD206-EE85-4211-97D9-76D07DF5CA8C}">
      <dgm:prSet/>
      <dgm:spPr/>
      <dgm:t>
        <a:bodyPr/>
        <a:lstStyle/>
        <a:p>
          <a:endParaRPr lang="zh-CN" altLang="en-US"/>
        </a:p>
      </dgm:t>
    </dgm:pt>
    <dgm:pt modelId="{C4671622-C778-4C3C-A09B-9DB200E3D280}">
      <dgm:prSet phldrT="[文本]"/>
      <dgm:spPr/>
      <dgm:t>
        <a:bodyPr/>
        <a:lstStyle/>
        <a:p>
          <a:r>
            <a:rPr lang="zh-CN" altLang="en-US" dirty="0" smtClean="0"/>
            <a:t>自动组卷</a:t>
          </a:r>
          <a:endParaRPr lang="zh-CN" altLang="en-US" dirty="0"/>
        </a:p>
      </dgm:t>
    </dgm:pt>
    <dgm:pt modelId="{326FC9B7-76E4-4143-8E9F-60008BE32752}" type="parTrans" cxnId="{9EB9FF54-6F18-4993-81BD-0F95837BAB99}">
      <dgm:prSet/>
      <dgm:spPr/>
      <dgm:t>
        <a:bodyPr/>
        <a:lstStyle/>
        <a:p>
          <a:endParaRPr lang="zh-CN" altLang="en-US"/>
        </a:p>
      </dgm:t>
    </dgm:pt>
    <dgm:pt modelId="{AD550AAA-C200-4D17-BA91-738B3073802E}" type="sibTrans" cxnId="{9EB9FF54-6F18-4993-81BD-0F95837BAB99}">
      <dgm:prSet/>
      <dgm:spPr/>
      <dgm:t>
        <a:bodyPr/>
        <a:lstStyle/>
        <a:p>
          <a:endParaRPr lang="zh-CN" altLang="en-US"/>
        </a:p>
      </dgm:t>
    </dgm:pt>
    <dgm:pt modelId="{0211A8AC-DDF3-4BA6-9C5F-6EC7E59B7489}">
      <dgm:prSet phldrT="[文本]"/>
      <dgm:spPr/>
      <dgm:t>
        <a:bodyPr/>
        <a:lstStyle/>
        <a:p>
          <a:r>
            <a:rPr lang="zh-CN" altLang="en-US" dirty="0" smtClean="0"/>
            <a:t>组卷开始界面</a:t>
          </a:r>
          <a:endParaRPr lang="zh-CN" altLang="en-US" dirty="0"/>
        </a:p>
      </dgm:t>
    </dgm:pt>
    <dgm:pt modelId="{AB62F1D8-1943-4B06-89FC-61DA34E5A7A4}" type="parTrans" cxnId="{B9CC4661-9617-43FD-A993-8310ED243E42}">
      <dgm:prSet/>
      <dgm:spPr/>
      <dgm:t>
        <a:bodyPr/>
        <a:lstStyle/>
        <a:p>
          <a:endParaRPr lang="zh-CN" altLang="en-US"/>
        </a:p>
      </dgm:t>
    </dgm:pt>
    <dgm:pt modelId="{A00631B9-451D-4F82-997B-3A6B0605565F}" type="sibTrans" cxnId="{B9CC4661-9617-43FD-A993-8310ED243E42}">
      <dgm:prSet/>
      <dgm:spPr/>
      <dgm:t>
        <a:bodyPr/>
        <a:lstStyle/>
        <a:p>
          <a:endParaRPr lang="zh-CN" altLang="en-US"/>
        </a:p>
      </dgm:t>
    </dgm:pt>
    <dgm:pt modelId="{7AD2A522-EA23-4694-8031-9A918B8B0B86}">
      <dgm:prSet phldrT="[文本]"/>
      <dgm:spPr/>
      <dgm:t>
        <a:bodyPr/>
        <a:lstStyle/>
        <a:p>
          <a:r>
            <a:rPr lang="zh-CN" altLang="en-US" dirty="0" smtClean="0"/>
            <a:t>预览</a:t>
          </a:r>
          <a:endParaRPr lang="zh-CN" altLang="en-US" dirty="0"/>
        </a:p>
      </dgm:t>
    </dgm:pt>
    <dgm:pt modelId="{3E5D1DEC-E65D-452B-9E6E-BEC96AE31E04}" type="parTrans" cxnId="{886DFF06-54BA-49A4-BE7E-6716E4E8EB27}">
      <dgm:prSet/>
      <dgm:spPr/>
      <dgm:t>
        <a:bodyPr/>
        <a:lstStyle/>
        <a:p>
          <a:endParaRPr lang="zh-CN" altLang="en-US"/>
        </a:p>
      </dgm:t>
    </dgm:pt>
    <dgm:pt modelId="{0FEB2E88-CA53-49FF-AE69-1E6AC972CF6E}" type="sibTrans" cxnId="{886DFF06-54BA-49A4-BE7E-6716E4E8EB27}">
      <dgm:prSet/>
      <dgm:spPr/>
      <dgm:t>
        <a:bodyPr/>
        <a:lstStyle/>
        <a:p>
          <a:endParaRPr lang="zh-CN" altLang="en-US"/>
        </a:p>
      </dgm:t>
    </dgm:pt>
    <dgm:pt modelId="{01C942C4-C101-4A73-8BDC-4AC63AD40956}">
      <dgm:prSet phldrT="[文本]"/>
      <dgm:spPr/>
      <dgm:t>
        <a:bodyPr/>
        <a:lstStyle/>
        <a:p>
          <a:r>
            <a:rPr lang="zh-CN" altLang="en-US" dirty="0" smtClean="0"/>
            <a:t>教师用试卷库</a:t>
          </a:r>
          <a:endParaRPr lang="zh-CN" altLang="en-US" dirty="0"/>
        </a:p>
      </dgm:t>
    </dgm:pt>
    <dgm:pt modelId="{EC2F3D53-11AB-4A8D-A806-22867B001962}" type="parTrans" cxnId="{101E97D1-2358-4B15-84EC-167167E9AD58}">
      <dgm:prSet/>
      <dgm:spPr/>
      <dgm:t>
        <a:bodyPr/>
        <a:lstStyle/>
        <a:p>
          <a:endParaRPr lang="zh-CN" altLang="en-US"/>
        </a:p>
      </dgm:t>
    </dgm:pt>
    <dgm:pt modelId="{1D355C95-921B-4DA1-968E-03F37640C4C4}" type="sibTrans" cxnId="{101E97D1-2358-4B15-84EC-167167E9AD58}">
      <dgm:prSet/>
      <dgm:spPr/>
      <dgm:t>
        <a:bodyPr/>
        <a:lstStyle/>
        <a:p>
          <a:endParaRPr lang="zh-CN" altLang="en-US"/>
        </a:p>
      </dgm:t>
    </dgm:pt>
    <dgm:pt modelId="{1D2F6A15-6124-4255-850B-2C2CF0E5D222}">
      <dgm:prSet phldrT="[文本]"/>
      <dgm:spPr/>
      <dgm:t>
        <a:bodyPr/>
        <a:lstStyle/>
        <a:p>
          <a:r>
            <a:rPr lang="zh-CN" altLang="en-US" dirty="0" smtClean="0"/>
            <a:t>试卷分析</a:t>
          </a:r>
          <a:endParaRPr lang="zh-CN" altLang="en-US" dirty="0"/>
        </a:p>
      </dgm:t>
    </dgm:pt>
    <dgm:pt modelId="{4DA3AD84-6205-4562-A80C-3AF37D74B08D}" type="parTrans" cxnId="{DC476E4D-1622-4346-8B8F-EFF4E17AD85C}">
      <dgm:prSet/>
      <dgm:spPr/>
      <dgm:t>
        <a:bodyPr/>
        <a:lstStyle/>
        <a:p>
          <a:endParaRPr lang="zh-CN" altLang="en-US"/>
        </a:p>
      </dgm:t>
    </dgm:pt>
    <dgm:pt modelId="{2E3624FC-CDD2-4000-8528-0842B1582089}" type="sibTrans" cxnId="{DC476E4D-1622-4346-8B8F-EFF4E17AD85C}">
      <dgm:prSet/>
      <dgm:spPr/>
      <dgm:t>
        <a:bodyPr/>
        <a:lstStyle/>
        <a:p>
          <a:endParaRPr lang="zh-CN" altLang="en-US"/>
        </a:p>
      </dgm:t>
    </dgm:pt>
    <dgm:pt modelId="{C7C30107-B3F7-41A4-887D-CE34C6A69A34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A0CB9FA1-DF94-4300-98CB-5348A2150A3E}" type="parTrans" cxnId="{2BA8A563-4552-47EE-98E6-9E12518B4833}">
      <dgm:prSet/>
      <dgm:spPr/>
      <dgm:t>
        <a:bodyPr/>
        <a:lstStyle/>
        <a:p>
          <a:endParaRPr lang="zh-CN" altLang="en-US"/>
        </a:p>
      </dgm:t>
    </dgm:pt>
    <dgm:pt modelId="{7EC52D9F-112E-40DD-8561-E2FCBC53680A}" type="sibTrans" cxnId="{2BA8A563-4552-47EE-98E6-9E12518B4833}">
      <dgm:prSet/>
      <dgm:spPr/>
      <dgm:t>
        <a:bodyPr/>
        <a:lstStyle/>
        <a:p>
          <a:endParaRPr lang="zh-CN" altLang="en-US"/>
        </a:p>
      </dgm:t>
    </dgm:pt>
    <dgm:pt modelId="{55482E41-72EF-408A-9BAC-5E1CADAAF9E1}">
      <dgm:prSet phldrT="[文本]"/>
      <dgm:spPr/>
      <dgm:t>
        <a:bodyPr/>
        <a:lstStyle/>
        <a:p>
          <a:r>
            <a:rPr lang="zh-CN" altLang="en-US" dirty="0" smtClean="0"/>
            <a:t>试卷库管理</a:t>
          </a:r>
          <a:endParaRPr lang="zh-CN" altLang="en-US" dirty="0"/>
        </a:p>
      </dgm:t>
    </dgm:pt>
    <dgm:pt modelId="{5E423E83-2245-48EB-8EE5-D6020F47B24A}" type="parTrans" cxnId="{675FF33E-118B-47A5-895F-2A3C530CCA5B}">
      <dgm:prSet/>
      <dgm:spPr/>
      <dgm:t>
        <a:bodyPr/>
        <a:lstStyle/>
        <a:p>
          <a:endParaRPr lang="zh-CN" altLang="en-US"/>
        </a:p>
      </dgm:t>
    </dgm:pt>
    <dgm:pt modelId="{A9A851AA-DB70-400F-A0E9-E1947425FE11}" type="sibTrans" cxnId="{675FF33E-118B-47A5-895F-2A3C530CCA5B}">
      <dgm:prSet/>
      <dgm:spPr/>
      <dgm:t>
        <a:bodyPr/>
        <a:lstStyle/>
        <a:p>
          <a:endParaRPr lang="zh-CN" altLang="en-US"/>
        </a:p>
      </dgm:t>
    </dgm:pt>
    <dgm:pt modelId="{CF7D02D1-3913-4E3E-91A2-A701CB3994E2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D94BB100-D9DF-4FBD-B865-B46286652B29}" type="parTrans" cxnId="{3413682B-9D15-41AB-BA28-2862EEC8286A}">
      <dgm:prSet/>
      <dgm:spPr/>
      <dgm:t>
        <a:bodyPr/>
        <a:lstStyle/>
        <a:p>
          <a:endParaRPr lang="zh-CN" altLang="en-US"/>
        </a:p>
      </dgm:t>
    </dgm:pt>
    <dgm:pt modelId="{C120DD2B-BFEB-41A1-A288-FCF3C76B42AC}" type="sibTrans" cxnId="{3413682B-9D15-41AB-BA28-2862EEC8286A}">
      <dgm:prSet/>
      <dgm:spPr/>
      <dgm:t>
        <a:bodyPr/>
        <a:lstStyle/>
        <a:p>
          <a:endParaRPr lang="zh-CN" altLang="en-US"/>
        </a:p>
      </dgm:t>
    </dgm:pt>
    <dgm:pt modelId="{285A493C-B18C-4DA9-9C0B-F0225641A2A2}" type="pres">
      <dgm:prSet presAssocID="{C3B1166D-AC1B-44B3-925E-20E49E00EE1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0F20678-02B1-4006-A2E4-16BB37D6ACA5}" type="pres">
      <dgm:prSet presAssocID="{D16F662F-F16E-4B51-831C-B8CC86802B54}" presName="thickLine" presStyleLbl="alignNode1" presStyleIdx="0" presStyleCnt="2"/>
      <dgm:spPr/>
    </dgm:pt>
    <dgm:pt modelId="{D26818FC-F99C-45B6-87FA-E4E1BA225D61}" type="pres">
      <dgm:prSet presAssocID="{D16F662F-F16E-4B51-831C-B8CC86802B54}" presName="horz1" presStyleCnt="0"/>
      <dgm:spPr/>
    </dgm:pt>
    <dgm:pt modelId="{7A766E2B-8328-4B0F-951C-6855F53ED893}" type="pres">
      <dgm:prSet presAssocID="{D16F662F-F16E-4B51-831C-B8CC86802B54}" presName="tx1" presStyleLbl="revTx" presStyleIdx="0" presStyleCnt="13"/>
      <dgm:spPr/>
      <dgm:t>
        <a:bodyPr/>
        <a:lstStyle/>
        <a:p>
          <a:endParaRPr lang="zh-CN" altLang="en-US"/>
        </a:p>
      </dgm:t>
    </dgm:pt>
    <dgm:pt modelId="{A7A8A503-4060-4D53-8FB5-ED922B227909}" type="pres">
      <dgm:prSet presAssocID="{D16F662F-F16E-4B51-831C-B8CC86802B54}" presName="vert1" presStyleCnt="0"/>
      <dgm:spPr/>
    </dgm:pt>
    <dgm:pt modelId="{692E54DC-A3EA-47A5-A32A-32A38E3D191B}" type="pres">
      <dgm:prSet presAssocID="{7A4485B8-0B8F-428D-A974-4547DD1E8E53}" presName="vertSpace2a" presStyleCnt="0"/>
      <dgm:spPr/>
    </dgm:pt>
    <dgm:pt modelId="{5CAC67E7-585F-4CCE-8888-9CB44AFE475A}" type="pres">
      <dgm:prSet presAssocID="{7A4485B8-0B8F-428D-A974-4547DD1E8E53}" presName="horz2" presStyleCnt="0"/>
      <dgm:spPr/>
    </dgm:pt>
    <dgm:pt modelId="{653722F0-ADE9-4450-9513-F35067824D0B}" type="pres">
      <dgm:prSet presAssocID="{7A4485B8-0B8F-428D-A974-4547DD1E8E53}" presName="horzSpace2" presStyleCnt="0"/>
      <dgm:spPr/>
    </dgm:pt>
    <dgm:pt modelId="{85AFD4C7-D756-49F7-BB55-5D95CA80F2E5}" type="pres">
      <dgm:prSet presAssocID="{7A4485B8-0B8F-428D-A974-4547DD1E8E53}" presName="tx2" presStyleLbl="revTx" presStyleIdx="1" presStyleCnt="13"/>
      <dgm:spPr/>
      <dgm:t>
        <a:bodyPr/>
        <a:lstStyle/>
        <a:p>
          <a:endParaRPr lang="zh-CN" altLang="en-US"/>
        </a:p>
      </dgm:t>
    </dgm:pt>
    <dgm:pt modelId="{647AFC9B-F780-4034-BF13-2D9889621551}" type="pres">
      <dgm:prSet presAssocID="{7A4485B8-0B8F-428D-A974-4547DD1E8E53}" presName="vert2" presStyleCnt="0"/>
      <dgm:spPr/>
    </dgm:pt>
    <dgm:pt modelId="{27B560BE-1420-4B44-9A1B-A437E030321E}" type="pres">
      <dgm:prSet presAssocID="{0211A8AC-DDF3-4BA6-9C5F-6EC7E59B7489}" presName="horz3" presStyleCnt="0"/>
      <dgm:spPr/>
    </dgm:pt>
    <dgm:pt modelId="{506E09D3-2250-46B1-A441-9A1CD006C148}" type="pres">
      <dgm:prSet presAssocID="{0211A8AC-DDF3-4BA6-9C5F-6EC7E59B7489}" presName="horzSpace3" presStyleCnt="0"/>
      <dgm:spPr/>
    </dgm:pt>
    <dgm:pt modelId="{5A6EC1CF-8D33-4683-8B08-C11BD0407569}" type="pres">
      <dgm:prSet presAssocID="{0211A8AC-DDF3-4BA6-9C5F-6EC7E59B7489}" presName="tx3" presStyleLbl="revTx" presStyleIdx="2" presStyleCnt="13"/>
      <dgm:spPr/>
      <dgm:t>
        <a:bodyPr/>
        <a:lstStyle/>
        <a:p>
          <a:endParaRPr lang="zh-CN" altLang="en-US"/>
        </a:p>
      </dgm:t>
    </dgm:pt>
    <dgm:pt modelId="{3368C64A-8251-4D26-BF31-E63BF46720E8}" type="pres">
      <dgm:prSet presAssocID="{0211A8AC-DDF3-4BA6-9C5F-6EC7E59B7489}" presName="vert3" presStyleCnt="0"/>
      <dgm:spPr/>
    </dgm:pt>
    <dgm:pt modelId="{762B2570-0BC5-4DEE-9527-FB259515A0C7}" type="pres">
      <dgm:prSet presAssocID="{A00631B9-451D-4F82-997B-3A6B0605565F}" presName="thinLine3" presStyleLbl="callout" presStyleIdx="0" presStyleCnt="9"/>
      <dgm:spPr/>
    </dgm:pt>
    <dgm:pt modelId="{ABC844DC-774A-4EA3-BC53-C07B5AA68FFD}" type="pres">
      <dgm:prSet presAssocID="{92CCE330-4EDB-42B2-A1D0-CD485254364A}" presName="horz3" presStyleCnt="0"/>
      <dgm:spPr/>
    </dgm:pt>
    <dgm:pt modelId="{90313A07-59B6-4A80-8A74-DA017C163C75}" type="pres">
      <dgm:prSet presAssocID="{92CCE330-4EDB-42B2-A1D0-CD485254364A}" presName="horzSpace3" presStyleCnt="0"/>
      <dgm:spPr/>
    </dgm:pt>
    <dgm:pt modelId="{3107A346-D50B-4A3F-B8B7-F49BD5A5AE53}" type="pres">
      <dgm:prSet presAssocID="{92CCE330-4EDB-42B2-A1D0-CD485254364A}" presName="tx3" presStyleLbl="revTx" presStyleIdx="3" presStyleCnt="13"/>
      <dgm:spPr/>
      <dgm:t>
        <a:bodyPr/>
        <a:lstStyle/>
        <a:p>
          <a:endParaRPr lang="zh-CN" altLang="en-US"/>
        </a:p>
      </dgm:t>
    </dgm:pt>
    <dgm:pt modelId="{D191ADA5-85FC-4A71-8FEC-7A5BD1275592}" type="pres">
      <dgm:prSet presAssocID="{92CCE330-4EDB-42B2-A1D0-CD485254364A}" presName="vert3" presStyleCnt="0"/>
      <dgm:spPr/>
    </dgm:pt>
    <dgm:pt modelId="{85644183-3953-4568-9B1F-48B6494CBD9B}" type="pres">
      <dgm:prSet presAssocID="{AF56B8AF-7ED7-4FD3-AE2C-A465193009CF}" presName="thinLine3" presStyleLbl="callout" presStyleIdx="1" presStyleCnt="9"/>
      <dgm:spPr/>
    </dgm:pt>
    <dgm:pt modelId="{307B7763-1480-466C-BBA3-12FD16FE64A0}" type="pres">
      <dgm:prSet presAssocID="{C4671622-C778-4C3C-A09B-9DB200E3D280}" presName="horz3" presStyleCnt="0"/>
      <dgm:spPr/>
    </dgm:pt>
    <dgm:pt modelId="{273002B1-2319-461F-ADC9-A8C7A768ECC3}" type="pres">
      <dgm:prSet presAssocID="{C4671622-C778-4C3C-A09B-9DB200E3D280}" presName="horzSpace3" presStyleCnt="0"/>
      <dgm:spPr/>
    </dgm:pt>
    <dgm:pt modelId="{C61D4040-82D8-4386-BCC0-097BF417E972}" type="pres">
      <dgm:prSet presAssocID="{C4671622-C778-4C3C-A09B-9DB200E3D280}" presName="tx3" presStyleLbl="revTx" presStyleIdx="4" presStyleCnt="13"/>
      <dgm:spPr/>
      <dgm:t>
        <a:bodyPr/>
        <a:lstStyle/>
        <a:p>
          <a:endParaRPr lang="zh-CN" altLang="en-US"/>
        </a:p>
      </dgm:t>
    </dgm:pt>
    <dgm:pt modelId="{009AF40F-3819-48AC-96A2-CE1BD506B0F0}" type="pres">
      <dgm:prSet presAssocID="{C4671622-C778-4C3C-A09B-9DB200E3D280}" presName="vert3" presStyleCnt="0"/>
      <dgm:spPr/>
    </dgm:pt>
    <dgm:pt modelId="{63855A00-4CE3-4C2F-8A22-EBA20F9C2889}" type="pres">
      <dgm:prSet presAssocID="{AD550AAA-C200-4D17-BA91-738B3073802E}" presName="thinLine3" presStyleLbl="callout" presStyleIdx="2" presStyleCnt="9"/>
      <dgm:spPr/>
    </dgm:pt>
    <dgm:pt modelId="{71AF1EF5-F49B-4279-9E95-3E71A1C8ACF9}" type="pres">
      <dgm:prSet presAssocID="{7AD2A522-EA23-4694-8031-9A918B8B0B86}" presName="horz3" presStyleCnt="0"/>
      <dgm:spPr/>
    </dgm:pt>
    <dgm:pt modelId="{CB87E1AA-05E8-4661-A7EC-64CE4FD61DFF}" type="pres">
      <dgm:prSet presAssocID="{7AD2A522-EA23-4694-8031-9A918B8B0B86}" presName="horzSpace3" presStyleCnt="0"/>
      <dgm:spPr/>
    </dgm:pt>
    <dgm:pt modelId="{E76A1E57-BE5E-4B9B-8621-115810B0C8B4}" type="pres">
      <dgm:prSet presAssocID="{7AD2A522-EA23-4694-8031-9A918B8B0B86}" presName="tx3" presStyleLbl="revTx" presStyleIdx="5" presStyleCnt="13"/>
      <dgm:spPr/>
      <dgm:t>
        <a:bodyPr/>
        <a:lstStyle/>
        <a:p>
          <a:endParaRPr lang="zh-CN" altLang="en-US"/>
        </a:p>
      </dgm:t>
    </dgm:pt>
    <dgm:pt modelId="{FE839E05-366F-4939-A7DF-5854A7B05F02}" type="pres">
      <dgm:prSet presAssocID="{7AD2A522-EA23-4694-8031-9A918B8B0B86}" presName="vert3" presStyleCnt="0"/>
      <dgm:spPr/>
    </dgm:pt>
    <dgm:pt modelId="{FFA06DE9-47DF-4C38-87BC-744E3BC942EA}" type="pres">
      <dgm:prSet presAssocID="{7A4485B8-0B8F-428D-A974-4547DD1E8E53}" presName="thinLine2b" presStyleLbl="callout" presStyleIdx="3" presStyleCnt="9"/>
      <dgm:spPr/>
    </dgm:pt>
    <dgm:pt modelId="{AEED70EB-4AB6-4FFB-ADC3-10EFDF5C3EBB}" type="pres">
      <dgm:prSet presAssocID="{7A4485B8-0B8F-428D-A974-4547DD1E8E53}" presName="vertSpace2b" presStyleCnt="0"/>
      <dgm:spPr/>
    </dgm:pt>
    <dgm:pt modelId="{E9E9AF74-BAAF-4D7C-94FF-1B2BA4399916}" type="pres">
      <dgm:prSet presAssocID="{2787D522-F816-4C50-846E-9FFEB4F84984}" presName="horz2" presStyleCnt="0"/>
      <dgm:spPr/>
    </dgm:pt>
    <dgm:pt modelId="{0C540134-75A7-4777-A336-37A39FCE53D8}" type="pres">
      <dgm:prSet presAssocID="{2787D522-F816-4C50-846E-9FFEB4F84984}" presName="horzSpace2" presStyleCnt="0"/>
      <dgm:spPr/>
    </dgm:pt>
    <dgm:pt modelId="{E8CC208E-6EB0-4FA5-B1FD-D98B486C2D9C}" type="pres">
      <dgm:prSet presAssocID="{2787D522-F816-4C50-846E-9FFEB4F84984}" presName="tx2" presStyleLbl="revTx" presStyleIdx="6" presStyleCnt="13"/>
      <dgm:spPr/>
      <dgm:t>
        <a:bodyPr/>
        <a:lstStyle/>
        <a:p>
          <a:endParaRPr lang="zh-CN" altLang="en-US"/>
        </a:p>
      </dgm:t>
    </dgm:pt>
    <dgm:pt modelId="{133E7D07-99DF-41C3-B0BD-EC0883E74030}" type="pres">
      <dgm:prSet presAssocID="{2787D522-F816-4C50-846E-9FFEB4F84984}" presName="vert2" presStyleCnt="0"/>
      <dgm:spPr/>
    </dgm:pt>
    <dgm:pt modelId="{FE23017B-66D6-4416-85CC-A72C127D9982}" type="pres">
      <dgm:prSet presAssocID="{01C942C4-C101-4A73-8BDC-4AC63AD40956}" presName="horz3" presStyleCnt="0"/>
      <dgm:spPr/>
    </dgm:pt>
    <dgm:pt modelId="{0342F383-10D9-4132-BEF0-478804DE9D9C}" type="pres">
      <dgm:prSet presAssocID="{01C942C4-C101-4A73-8BDC-4AC63AD40956}" presName="horzSpace3" presStyleCnt="0"/>
      <dgm:spPr/>
    </dgm:pt>
    <dgm:pt modelId="{7C8ABB0A-C500-44C7-8589-CD566455D4C6}" type="pres">
      <dgm:prSet presAssocID="{01C942C4-C101-4A73-8BDC-4AC63AD40956}" presName="tx3" presStyleLbl="revTx" presStyleIdx="7" presStyleCnt="13"/>
      <dgm:spPr/>
      <dgm:t>
        <a:bodyPr/>
        <a:lstStyle/>
        <a:p>
          <a:endParaRPr lang="zh-CN" altLang="en-US"/>
        </a:p>
      </dgm:t>
    </dgm:pt>
    <dgm:pt modelId="{DC7D5C77-5834-4727-9B3B-0C0507FF0718}" type="pres">
      <dgm:prSet presAssocID="{01C942C4-C101-4A73-8BDC-4AC63AD40956}" presName="vert3" presStyleCnt="0"/>
      <dgm:spPr/>
    </dgm:pt>
    <dgm:pt modelId="{76455AC5-9EA7-4D76-AD28-8459CB8C3637}" type="pres">
      <dgm:prSet presAssocID="{1D355C95-921B-4DA1-968E-03F37640C4C4}" presName="thinLine3" presStyleLbl="callout" presStyleIdx="4" presStyleCnt="9"/>
      <dgm:spPr/>
    </dgm:pt>
    <dgm:pt modelId="{AB407AB6-4007-48D7-AEA8-EC928C2447F3}" type="pres">
      <dgm:prSet presAssocID="{1D2F6A15-6124-4255-850B-2C2CF0E5D222}" presName="horz3" presStyleCnt="0"/>
      <dgm:spPr/>
    </dgm:pt>
    <dgm:pt modelId="{310E9B35-DEB9-40F0-9D40-799638994DE2}" type="pres">
      <dgm:prSet presAssocID="{1D2F6A15-6124-4255-850B-2C2CF0E5D222}" presName="horzSpace3" presStyleCnt="0"/>
      <dgm:spPr/>
    </dgm:pt>
    <dgm:pt modelId="{3113112F-2123-42B2-A4D4-726919266115}" type="pres">
      <dgm:prSet presAssocID="{1D2F6A15-6124-4255-850B-2C2CF0E5D222}" presName="tx3" presStyleLbl="revTx" presStyleIdx="8" presStyleCnt="13"/>
      <dgm:spPr/>
      <dgm:t>
        <a:bodyPr/>
        <a:lstStyle/>
        <a:p>
          <a:endParaRPr lang="zh-CN" altLang="en-US"/>
        </a:p>
      </dgm:t>
    </dgm:pt>
    <dgm:pt modelId="{E0EFAEB8-C02A-4928-A08C-BD17B3F134BE}" type="pres">
      <dgm:prSet presAssocID="{1D2F6A15-6124-4255-850B-2C2CF0E5D222}" presName="vert3" presStyleCnt="0"/>
      <dgm:spPr/>
    </dgm:pt>
    <dgm:pt modelId="{B44BF6AC-F629-4B18-BCEB-BA81B63DE2E7}" type="pres">
      <dgm:prSet presAssocID="{2E3624FC-CDD2-4000-8528-0842B1582089}" presName="thinLine3" presStyleLbl="callout" presStyleIdx="5" presStyleCnt="9"/>
      <dgm:spPr/>
    </dgm:pt>
    <dgm:pt modelId="{860ABF91-8B3C-449B-913A-D2A40ABC4704}" type="pres">
      <dgm:prSet presAssocID="{C7C30107-B3F7-41A4-887D-CE34C6A69A34}" presName="horz3" presStyleCnt="0"/>
      <dgm:spPr/>
    </dgm:pt>
    <dgm:pt modelId="{8225C8CF-8217-47B2-AD7D-6BAD5DCDF2D6}" type="pres">
      <dgm:prSet presAssocID="{C7C30107-B3F7-41A4-887D-CE34C6A69A34}" presName="horzSpace3" presStyleCnt="0"/>
      <dgm:spPr/>
    </dgm:pt>
    <dgm:pt modelId="{D1CF80E7-1CC6-4557-87BF-F2D0B11EBDCD}" type="pres">
      <dgm:prSet presAssocID="{C7C30107-B3F7-41A4-887D-CE34C6A69A34}" presName="tx3" presStyleLbl="revTx" presStyleIdx="9" presStyleCnt="13"/>
      <dgm:spPr/>
      <dgm:t>
        <a:bodyPr/>
        <a:lstStyle/>
        <a:p>
          <a:endParaRPr lang="zh-CN" altLang="en-US"/>
        </a:p>
      </dgm:t>
    </dgm:pt>
    <dgm:pt modelId="{D865D226-012D-4DDB-A085-1661848751AD}" type="pres">
      <dgm:prSet presAssocID="{C7C30107-B3F7-41A4-887D-CE34C6A69A34}" presName="vert3" presStyleCnt="0"/>
      <dgm:spPr/>
    </dgm:pt>
    <dgm:pt modelId="{1B784902-98C9-4D7C-9AF5-85C0C8763E21}" type="pres">
      <dgm:prSet presAssocID="{2787D522-F816-4C50-846E-9FFEB4F84984}" presName="thinLine2b" presStyleLbl="callout" presStyleIdx="6" presStyleCnt="9"/>
      <dgm:spPr/>
    </dgm:pt>
    <dgm:pt modelId="{ED5BFCE5-2955-4C00-9368-CD940BD8CE77}" type="pres">
      <dgm:prSet presAssocID="{2787D522-F816-4C50-846E-9FFEB4F84984}" presName="vertSpace2b" presStyleCnt="0"/>
      <dgm:spPr/>
    </dgm:pt>
    <dgm:pt modelId="{D13E766E-9CBC-4256-9595-4D22BDC7220C}" type="pres">
      <dgm:prSet presAssocID="{D70242A6-C517-4DFF-B238-04F5775D55C4}" presName="thickLine" presStyleLbl="alignNode1" presStyleIdx="1" presStyleCnt="2"/>
      <dgm:spPr/>
    </dgm:pt>
    <dgm:pt modelId="{F716B5AA-C3E5-48CD-8B60-13F1E7D46C27}" type="pres">
      <dgm:prSet presAssocID="{D70242A6-C517-4DFF-B238-04F5775D55C4}" presName="horz1" presStyleCnt="0"/>
      <dgm:spPr/>
    </dgm:pt>
    <dgm:pt modelId="{30E93461-8EEB-4A93-A813-EA7BAEF93C3E}" type="pres">
      <dgm:prSet presAssocID="{D70242A6-C517-4DFF-B238-04F5775D55C4}" presName="tx1" presStyleLbl="revTx" presStyleIdx="10" presStyleCnt="13"/>
      <dgm:spPr/>
      <dgm:t>
        <a:bodyPr/>
        <a:lstStyle/>
        <a:p>
          <a:endParaRPr lang="zh-CN" altLang="en-US"/>
        </a:p>
      </dgm:t>
    </dgm:pt>
    <dgm:pt modelId="{7E1AAE47-C49F-4763-B4AE-F7FDB22E74EC}" type="pres">
      <dgm:prSet presAssocID="{D70242A6-C517-4DFF-B238-04F5775D55C4}" presName="vert1" presStyleCnt="0"/>
      <dgm:spPr/>
    </dgm:pt>
    <dgm:pt modelId="{A35DBA20-B6B3-4B4A-92BB-F7115C463767}" type="pres">
      <dgm:prSet presAssocID="{55482E41-72EF-408A-9BAC-5E1CADAAF9E1}" presName="vertSpace2a" presStyleCnt="0"/>
      <dgm:spPr/>
    </dgm:pt>
    <dgm:pt modelId="{C5B0D2C4-550C-4FF9-8070-7A7368DE0225}" type="pres">
      <dgm:prSet presAssocID="{55482E41-72EF-408A-9BAC-5E1CADAAF9E1}" presName="horz2" presStyleCnt="0"/>
      <dgm:spPr/>
    </dgm:pt>
    <dgm:pt modelId="{AA7E55CF-0075-4CC0-B913-FA3606470209}" type="pres">
      <dgm:prSet presAssocID="{55482E41-72EF-408A-9BAC-5E1CADAAF9E1}" presName="horzSpace2" presStyleCnt="0"/>
      <dgm:spPr/>
    </dgm:pt>
    <dgm:pt modelId="{E7498DD3-5DDB-4438-A570-6BD3FF55AE5D}" type="pres">
      <dgm:prSet presAssocID="{55482E41-72EF-408A-9BAC-5E1CADAAF9E1}" presName="tx2" presStyleLbl="revTx" presStyleIdx="11" presStyleCnt="13"/>
      <dgm:spPr/>
      <dgm:t>
        <a:bodyPr/>
        <a:lstStyle/>
        <a:p>
          <a:endParaRPr lang="zh-CN" altLang="en-US"/>
        </a:p>
      </dgm:t>
    </dgm:pt>
    <dgm:pt modelId="{6BF110EC-0B4F-4E7E-8116-E8BAC968B214}" type="pres">
      <dgm:prSet presAssocID="{55482E41-72EF-408A-9BAC-5E1CADAAF9E1}" presName="vert2" presStyleCnt="0"/>
      <dgm:spPr/>
    </dgm:pt>
    <dgm:pt modelId="{CA697257-8A9A-4CD3-8D94-BFE54FC54557}" type="pres">
      <dgm:prSet presAssocID="{55482E41-72EF-408A-9BAC-5E1CADAAF9E1}" presName="thinLine2b" presStyleLbl="callout" presStyleIdx="7" presStyleCnt="9"/>
      <dgm:spPr/>
    </dgm:pt>
    <dgm:pt modelId="{4D245A9A-105F-4CDB-8DC6-95DF6FB63FEB}" type="pres">
      <dgm:prSet presAssocID="{55482E41-72EF-408A-9BAC-5E1CADAAF9E1}" presName="vertSpace2b" presStyleCnt="0"/>
      <dgm:spPr/>
    </dgm:pt>
    <dgm:pt modelId="{A443B2C6-7A54-4D31-8E65-D9428BB5F7C9}" type="pres">
      <dgm:prSet presAssocID="{CF7D02D1-3913-4E3E-91A2-A701CB3994E2}" presName="horz2" presStyleCnt="0"/>
      <dgm:spPr/>
    </dgm:pt>
    <dgm:pt modelId="{949B48A1-99E8-44CE-B45A-92827B5CD1F7}" type="pres">
      <dgm:prSet presAssocID="{CF7D02D1-3913-4E3E-91A2-A701CB3994E2}" presName="horzSpace2" presStyleCnt="0"/>
      <dgm:spPr/>
    </dgm:pt>
    <dgm:pt modelId="{29AAB160-21E5-431D-893F-884CB3E26F1E}" type="pres">
      <dgm:prSet presAssocID="{CF7D02D1-3913-4E3E-91A2-A701CB3994E2}" presName="tx2" presStyleLbl="revTx" presStyleIdx="12" presStyleCnt="13"/>
      <dgm:spPr/>
      <dgm:t>
        <a:bodyPr/>
        <a:lstStyle/>
        <a:p>
          <a:endParaRPr lang="zh-CN" altLang="en-US"/>
        </a:p>
      </dgm:t>
    </dgm:pt>
    <dgm:pt modelId="{716DE08F-67A9-46E6-92F1-31CCC04B0150}" type="pres">
      <dgm:prSet presAssocID="{CF7D02D1-3913-4E3E-91A2-A701CB3994E2}" presName="vert2" presStyleCnt="0"/>
      <dgm:spPr/>
    </dgm:pt>
    <dgm:pt modelId="{B1CACB8B-AA68-4307-8C44-8F2F6D986727}" type="pres">
      <dgm:prSet presAssocID="{CF7D02D1-3913-4E3E-91A2-A701CB3994E2}" presName="thinLine2b" presStyleLbl="callout" presStyleIdx="8" presStyleCnt="9"/>
      <dgm:spPr/>
    </dgm:pt>
    <dgm:pt modelId="{C1562CB0-41EC-405C-A62B-DF6FACEE099A}" type="pres">
      <dgm:prSet presAssocID="{CF7D02D1-3913-4E3E-91A2-A701CB3994E2}" presName="vertSpace2b" presStyleCnt="0"/>
      <dgm:spPr/>
    </dgm:pt>
  </dgm:ptLst>
  <dgm:cxnLst>
    <dgm:cxn modelId="{2BA8A563-4552-47EE-98E6-9E12518B4833}" srcId="{2787D522-F816-4C50-846E-9FFEB4F84984}" destId="{C7C30107-B3F7-41A4-887D-CE34C6A69A34}" srcOrd="2" destOrd="0" parTransId="{A0CB9FA1-DF94-4300-98CB-5348A2150A3E}" sibTransId="{7EC52D9F-112E-40DD-8561-E2FCBC53680A}"/>
    <dgm:cxn modelId="{0A02A9D7-22E9-44E7-AB48-82D5D88ED712}" type="presOf" srcId="{2787D522-F816-4C50-846E-9FFEB4F84984}" destId="{E8CC208E-6EB0-4FA5-B1FD-D98B486C2D9C}" srcOrd="0" destOrd="0" presId="urn:microsoft.com/office/officeart/2008/layout/LinedList"/>
    <dgm:cxn modelId="{3413682B-9D15-41AB-BA28-2862EEC8286A}" srcId="{D70242A6-C517-4DFF-B238-04F5775D55C4}" destId="{CF7D02D1-3913-4E3E-91A2-A701CB3994E2}" srcOrd="1" destOrd="0" parTransId="{D94BB100-D9DF-4FBD-B865-B46286652B29}" sibTransId="{C120DD2B-BFEB-41A1-A288-FCF3C76B42AC}"/>
    <dgm:cxn modelId="{36E7FA1D-B837-48F6-83BF-C1C10D2CAFCE}" type="presOf" srcId="{D16F662F-F16E-4B51-831C-B8CC86802B54}" destId="{7A766E2B-8328-4B0F-951C-6855F53ED893}" srcOrd="0" destOrd="0" presId="urn:microsoft.com/office/officeart/2008/layout/LinedList"/>
    <dgm:cxn modelId="{9EB9FF54-6F18-4993-81BD-0F95837BAB99}" srcId="{7A4485B8-0B8F-428D-A974-4547DD1E8E53}" destId="{C4671622-C778-4C3C-A09B-9DB200E3D280}" srcOrd="2" destOrd="0" parTransId="{326FC9B7-76E4-4143-8E9F-60008BE32752}" sibTransId="{AD550AAA-C200-4D17-BA91-738B3073802E}"/>
    <dgm:cxn modelId="{36F08CD4-E745-4DA3-85E9-3B26A518F9BB}" srcId="{D16F662F-F16E-4B51-831C-B8CC86802B54}" destId="{7A4485B8-0B8F-428D-A974-4547DD1E8E53}" srcOrd="0" destOrd="0" parTransId="{F5316595-CC2E-4A4C-8D6B-B6DC647B92F9}" sibTransId="{8314904A-372D-41E9-A30C-807CA69203F1}"/>
    <dgm:cxn modelId="{D0D38F45-BB91-4117-803C-366587377744}" srcId="{C3B1166D-AC1B-44B3-925E-20E49E00EE12}" destId="{D16F662F-F16E-4B51-831C-B8CC86802B54}" srcOrd="0" destOrd="0" parTransId="{BE11C192-6E6E-486E-8B86-A6E269950273}" sibTransId="{E1E62D5E-B6DC-46FA-9CFE-7AFF3A3CC6E9}"/>
    <dgm:cxn modelId="{651C8DEB-5B47-46B4-9D46-41E801D7F9FA}" type="presOf" srcId="{C7C30107-B3F7-41A4-887D-CE34C6A69A34}" destId="{D1CF80E7-1CC6-4557-87BF-F2D0B11EBDCD}" srcOrd="0" destOrd="0" presId="urn:microsoft.com/office/officeart/2008/layout/LinedList"/>
    <dgm:cxn modelId="{675FF33E-118B-47A5-895F-2A3C530CCA5B}" srcId="{D70242A6-C517-4DFF-B238-04F5775D55C4}" destId="{55482E41-72EF-408A-9BAC-5E1CADAAF9E1}" srcOrd="0" destOrd="0" parTransId="{5E423E83-2245-48EB-8EE5-D6020F47B24A}" sibTransId="{A9A851AA-DB70-400F-A0E9-E1947425FE11}"/>
    <dgm:cxn modelId="{D67923B1-0FE0-457E-9B21-8AA7F1B782E0}" type="presOf" srcId="{0211A8AC-DDF3-4BA6-9C5F-6EC7E59B7489}" destId="{5A6EC1CF-8D33-4683-8B08-C11BD0407569}" srcOrd="0" destOrd="0" presId="urn:microsoft.com/office/officeart/2008/layout/LinedList"/>
    <dgm:cxn modelId="{72D8015C-2EC8-42A6-BE2A-26AA074416A4}" type="presOf" srcId="{7A4485B8-0B8F-428D-A974-4547DD1E8E53}" destId="{85AFD4C7-D756-49F7-BB55-5D95CA80F2E5}" srcOrd="0" destOrd="0" presId="urn:microsoft.com/office/officeart/2008/layout/LinedList"/>
    <dgm:cxn modelId="{886DFF06-54BA-49A4-BE7E-6716E4E8EB27}" srcId="{7A4485B8-0B8F-428D-A974-4547DD1E8E53}" destId="{7AD2A522-EA23-4694-8031-9A918B8B0B86}" srcOrd="3" destOrd="0" parTransId="{3E5D1DEC-E65D-452B-9E6E-BEC96AE31E04}" sibTransId="{0FEB2E88-CA53-49FF-AE69-1E6AC972CF6E}"/>
    <dgm:cxn modelId="{7AFCCBEF-0B68-422F-89E0-044488F284E9}" srcId="{D16F662F-F16E-4B51-831C-B8CC86802B54}" destId="{2787D522-F816-4C50-846E-9FFEB4F84984}" srcOrd="1" destOrd="0" parTransId="{EBD0699A-0BEA-4DCA-85B5-896D579FE6B4}" sibTransId="{0641DC0C-FC8D-4C12-8876-539B2AF7EA46}"/>
    <dgm:cxn modelId="{9D2BD206-EE85-4211-97D9-76D07DF5CA8C}" srcId="{7A4485B8-0B8F-428D-A974-4547DD1E8E53}" destId="{92CCE330-4EDB-42B2-A1D0-CD485254364A}" srcOrd="1" destOrd="0" parTransId="{372CD420-09EB-42CD-89A1-807BE2F6AEEA}" sibTransId="{AF56B8AF-7ED7-4FD3-AE2C-A465193009CF}"/>
    <dgm:cxn modelId="{5792E925-33CF-468B-891F-284E849135D4}" type="presOf" srcId="{92CCE330-4EDB-42B2-A1D0-CD485254364A}" destId="{3107A346-D50B-4A3F-B8B7-F49BD5A5AE53}" srcOrd="0" destOrd="0" presId="urn:microsoft.com/office/officeart/2008/layout/LinedList"/>
    <dgm:cxn modelId="{A81B97DB-85EE-402B-B6BD-28264B98724D}" type="presOf" srcId="{1D2F6A15-6124-4255-850B-2C2CF0E5D222}" destId="{3113112F-2123-42B2-A4D4-726919266115}" srcOrd="0" destOrd="0" presId="urn:microsoft.com/office/officeart/2008/layout/LinedList"/>
    <dgm:cxn modelId="{DE2348B4-DCDB-4D6F-9F93-020057F8C711}" type="presOf" srcId="{C3B1166D-AC1B-44B3-925E-20E49E00EE12}" destId="{285A493C-B18C-4DA9-9C0B-F0225641A2A2}" srcOrd="0" destOrd="0" presId="urn:microsoft.com/office/officeart/2008/layout/LinedList"/>
    <dgm:cxn modelId="{5E4F95C9-2252-48A8-8E01-3AE557F708D1}" type="presOf" srcId="{D70242A6-C517-4DFF-B238-04F5775D55C4}" destId="{30E93461-8EEB-4A93-A813-EA7BAEF93C3E}" srcOrd="0" destOrd="0" presId="urn:microsoft.com/office/officeart/2008/layout/LinedList"/>
    <dgm:cxn modelId="{6AF74550-A015-485C-A45C-301393519C1A}" type="presOf" srcId="{C4671622-C778-4C3C-A09B-9DB200E3D280}" destId="{C61D4040-82D8-4386-BCC0-097BF417E972}" srcOrd="0" destOrd="0" presId="urn:microsoft.com/office/officeart/2008/layout/LinedList"/>
    <dgm:cxn modelId="{DC476E4D-1622-4346-8B8F-EFF4E17AD85C}" srcId="{2787D522-F816-4C50-846E-9FFEB4F84984}" destId="{1D2F6A15-6124-4255-850B-2C2CF0E5D222}" srcOrd="1" destOrd="0" parTransId="{4DA3AD84-6205-4562-A80C-3AF37D74B08D}" sibTransId="{2E3624FC-CDD2-4000-8528-0842B1582089}"/>
    <dgm:cxn modelId="{3878090A-BDD0-45A9-8387-604BCF9C105B}" type="presOf" srcId="{55482E41-72EF-408A-9BAC-5E1CADAAF9E1}" destId="{E7498DD3-5DDB-4438-A570-6BD3FF55AE5D}" srcOrd="0" destOrd="0" presId="urn:microsoft.com/office/officeart/2008/layout/LinedList"/>
    <dgm:cxn modelId="{B9CC4661-9617-43FD-A993-8310ED243E42}" srcId="{7A4485B8-0B8F-428D-A974-4547DD1E8E53}" destId="{0211A8AC-DDF3-4BA6-9C5F-6EC7E59B7489}" srcOrd="0" destOrd="0" parTransId="{AB62F1D8-1943-4B06-89FC-61DA34E5A7A4}" sibTransId="{A00631B9-451D-4F82-997B-3A6B0605565F}"/>
    <dgm:cxn modelId="{44D65024-51FA-4972-9F11-E76A27F63FEF}" type="presOf" srcId="{01C942C4-C101-4A73-8BDC-4AC63AD40956}" destId="{7C8ABB0A-C500-44C7-8589-CD566455D4C6}" srcOrd="0" destOrd="0" presId="urn:microsoft.com/office/officeart/2008/layout/LinedList"/>
    <dgm:cxn modelId="{58A25E73-FF81-4BF7-AAB6-47C6E1D5F3C4}" type="presOf" srcId="{7AD2A522-EA23-4694-8031-9A918B8B0B86}" destId="{E76A1E57-BE5E-4B9B-8621-115810B0C8B4}" srcOrd="0" destOrd="0" presId="urn:microsoft.com/office/officeart/2008/layout/LinedList"/>
    <dgm:cxn modelId="{2AA24A39-A9BE-47B3-9C0D-839118FDD622}" type="presOf" srcId="{CF7D02D1-3913-4E3E-91A2-A701CB3994E2}" destId="{29AAB160-21E5-431D-893F-884CB3E26F1E}" srcOrd="0" destOrd="0" presId="urn:microsoft.com/office/officeart/2008/layout/LinedList"/>
    <dgm:cxn modelId="{101E97D1-2358-4B15-84EC-167167E9AD58}" srcId="{2787D522-F816-4C50-846E-9FFEB4F84984}" destId="{01C942C4-C101-4A73-8BDC-4AC63AD40956}" srcOrd="0" destOrd="0" parTransId="{EC2F3D53-11AB-4A8D-A806-22867B001962}" sibTransId="{1D355C95-921B-4DA1-968E-03F37640C4C4}"/>
    <dgm:cxn modelId="{AA91BCBB-4DCF-44ED-A9CD-2DD84F448D88}" srcId="{C3B1166D-AC1B-44B3-925E-20E49E00EE12}" destId="{D70242A6-C517-4DFF-B238-04F5775D55C4}" srcOrd="1" destOrd="0" parTransId="{EBB89EB5-46F2-4BBA-B9FE-382D0C580E37}" sibTransId="{CE345511-77FE-4026-80A9-99DD15FECC5C}"/>
    <dgm:cxn modelId="{67EC75E3-9A2B-4DEF-B8E8-C44364BC0817}" type="presParOf" srcId="{285A493C-B18C-4DA9-9C0B-F0225641A2A2}" destId="{80F20678-02B1-4006-A2E4-16BB37D6ACA5}" srcOrd="0" destOrd="0" presId="urn:microsoft.com/office/officeart/2008/layout/LinedList"/>
    <dgm:cxn modelId="{0242041B-EB13-47A6-8919-25F5B6E44E53}" type="presParOf" srcId="{285A493C-B18C-4DA9-9C0B-F0225641A2A2}" destId="{D26818FC-F99C-45B6-87FA-E4E1BA225D61}" srcOrd="1" destOrd="0" presId="urn:microsoft.com/office/officeart/2008/layout/LinedList"/>
    <dgm:cxn modelId="{BFA1D6AC-257B-4D7C-91CA-AE8667C2CAA2}" type="presParOf" srcId="{D26818FC-F99C-45B6-87FA-E4E1BA225D61}" destId="{7A766E2B-8328-4B0F-951C-6855F53ED893}" srcOrd="0" destOrd="0" presId="urn:microsoft.com/office/officeart/2008/layout/LinedList"/>
    <dgm:cxn modelId="{092E7657-49C0-4446-A610-6E752A4B1393}" type="presParOf" srcId="{D26818FC-F99C-45B6-87FA-E4E1BA225D61}" destId="{A7A8A503-4060-4D53-8FB5-ED922B227909}" srcOrd="1" destOrd="0" presId="urn:microsoft.com/office/officeart/2008/layout/LinedList"/>
    <dgm:cxn modelId="{226769BC-A8BE-4675-8FC5-5C1F63B9977F}" type="presParOf" srcId="{A7A8A503-4060-4D53-8FB5-ED922B227909}" destId="{692E54DC-A3EA-47A5-A32A-32A38E3D191B}" srcOrd="0" destOrd="0" presId="urn:microsoft.com/office/officeart/2008/layout/LinedList"/>
    <dgm:cxn modelId="{CCF0C425-DB3B-4EFA-835F-275B10212A85}" type="presParOf" srcId="{A7A8A503-4060-4D53-8FB5-ED922B227909}" destId="{5CAC67E7-585F-4CCE-8888-9CB44AFE475A}" srcOrd="1" destOrd="0" presId="urn:microsoft.com/office/officeart/2008/layout/LinedList"/>
    <dgm:cxn modelId="{26CCDCA7-E1CE-44D2-B03E-A71FF217043F}" type="presParOf" srcId="{5CAC67E7-585F-4CCE-8888-9CB44AFE475A}" destId="{653722F0-ADE9-4450-9513-F35067824D0B}" srcOrd="0" destOrd="0" presId="urn:microsoft.com/office/officeart/2008/layout/LinedList"/>
    <dgm:cxn modelId="{A57208AF-4BF9-49E5-91C8-460CD7F21AC3}" type="presParOf" srcId="{5CAC67E7-585F-4CCE-8888-9CB44AFE475A}" destId="{85AFD4C7-D756-49F7-BB55-5D95CA80F2E5}" srcOrd="1" destOrd="0" presId="urn:microsoft.com/office/officeart/2008/layout/LinedList"/>
    <dgm:cxn modelId="{E75338BB-F5EF-4D24-9AED-9E87E4899645}" type="presParOf" srcId="{5CAC67E7-585F-4CCE-8888-9CB44AFE475A}" destId="{647AFC9B-F780-4034-BF13-2D9889621551}" srcOrd="2" destOrd="0" presId="urn:microsoft.com/office/officeart/2008/layout/LinedList"/>
    <dgm:cxn modelId="{4600DE33-803F-47BE-B6AD-CB347CC04EED}" type="presParOf" srcId="{647AFC9B-F780-4034-BF13-2D9889621551}" destId="{27B560BE-1420-4B44-9A1B-A437E030321E}" srcOrd="0" destOrd="0" presId="urn:microsoft.com/office/officeart/2008/layout/LinedList"/>
    <dgm:cxn modelId="{1F808C7B-A994-48FB-BA80-CC058F962196}" type="presParOf" srcId="{27B560BE-1420-4B44-9A1B-A437E030321E}" destId="{506E09D3-2250-46B1-A441-9A1CD006C148}" srcOrd="0" destOrd="0" presId="urn:microsoft.com/office/officeart/2008/layout/LinedList"/>
    <dgm:cxn modelId="{FADB16C9-7485-44BA-B8F3-E9B78BF704F4}" type="presParOf" srcId="{27B560BE-1420-4B44-9A1B-A437E030321E}" destId="{5A6EC1CF-8D33-4683-8B08-C11BD0407569}" srcOrd="1" destOrd="0" presId="urn:microsoft.com/office/officeart/2008/layout/LinedList"/>
    <dgm:cxn modelId="{3DFC538B-EADC-49B9-8065-737A733F8E32}" type="presParOf" srcId="{27B560BE-1420-4B44-9A1B-A437E030321E}" destId="{3368C64A-8251-4D26-BF31-E63BF46720E8}" srcOrd="2" destOrd="0" presId="urn:microsoft.com/office/officeart/2008/layout/LinedList"/>
    <dgm:cxn modelId="{1E9A47AB-DDAA-4698-8153-A194CCB02E14}" type="presParOf" srcId="{647AFC9B-F780-4034-BF13-2D9889621551}" destId="{762B2570-0BC5-4DEE-9527-FB259515A0C7}" srcOrd="1" destOrd="0" presId="urn:microsoft.com/office/officeart/2008/layout/LinedList"/>
    <dgm:cxn modelId="{07335DC0-3D87-4D0E-BE8D-63C363A27459}" type="presParOf" srcId="{647AFC9B-F780-4034-BF13-2D9889621551}" destId="{ABC844DC-774A-4EA3-BC53-C07B5AA68FFD}" srcOrd="2" destOrd="0" presId="urn:microsoft.com/office/officeart/2008/layout/LinedList"/>
    <dgm:cxn modelId="{37136B28-7B11-47D9-9F50-993754FA8A0B}" type="presParOf" srcId="{ABC844DC-774A-4EA3-BC53-C07B5AA68FFD}" destId="{90313A07-59B6-4A80-8A74-DA017C163C75}" srcOrd="0" destOrd="0" presId="urn:microsoft.com/office/officeart/2008/layout/LinedList"/>
    <dgm:cxn modelId="{50433889-E372-4F73-BC2B-83AED0674323}" type="presParOf" srcId="{ABC844DC-774A-4EA3-BC53-C07B5AA68FFD}" destId="{3107A346-D50B-4A3F-B8B7-F49BD5A5AE53}" srcOrd="1" destOrd="0" presId="urn:microsoft.com/office/officeart/2008/layout/LinedList"/>
    <dgm:cxn modelId="{71CD360B-FD54-4673-B374-781FE0991765}" type="presParOf" srcId="{ABC844DC-774A-4EA3-BC53-C07B5AA68FFD}" destId="{D191ADA5-85FC-4A71-8FEC-7A5BD1275592}" srcOrd="2" destOrd="0" presId="urn:microsoft.com/office/officeart/2008/layout/LinedList"/>
    <dgm:cxn modelId="{8904A63C-37C7-4E79-B2D9-B8547DF60820}" type="presParOf" srcId="{647AFC9B-F780-4034-BF13-2D9889621551}" destId="{85644183-3953-4568-9B1F-48B6494CBD9B}" srcOrd="3" destOrd="0" presId="urn:microsoft.com/office/officeart/2008/layout/LinedList"/>
    <dgm:cxn modelId="{D796377C-F7C0-4EB0-A6E3-7129A137CB0C}" type="presParOf" srcId="{647AFC9B-F780-4034-BF13-2D9889621551}" destId="{307B7763-1480-466C-BBA3-12FD16FE64A0}" srcOrd="4" destOrd="0" presId="urn:microsoft.com/office/officeart/2008/layout/LinedList"/>
    <dgm:cxn modelId="{89E97C62-7C7B-43BD-97CC-EF84F91E2FB4}" type="presParOf" srcId="{307B7763-1480-466C-BBA3-12FD16FE64A0}" destId="{273002B1-2319-461F-ADC9-A8C7A768ECC3}" srcOrd="0" destOrd="0" presId="urn:microsoft.com/office/officeart/2008/layout/LinedList"/>
    <dgm:cxn modelId="{ABE4C8A7-C2EA-4AF8-B77A-89E9FA3FE474}" type="presParOf" srcId="{307B7763-1480-466C-BBA3-12FD16FE64A0}" destId="{C61D4040-82D8-4386-BCC0-097BF417E972}" srcOrd="1" destOrd="0" presId="urn:microsoft.com/office/officeart/2008/layout/LinedList"/>
    <dgm:cxn modelId="{4DD64836-C249-4714-B074-01E1EE417F80}" type="presParOf" srcId="{307B7763-1480-466C-BBA3-12FD16FE64A0}" destId="{009AF40F-3819-48AC-96A2-CE1BD506B0F0}" srcOrd="2" destOrd="0" presId="urn:microsoft.com/office/officeart/2008/layout/LinedList"/>
    <dgm:cxn modelId="{061D6B60-6FBA-4D5F-9DF3-2B5ED41D3430}" type="presParOf" srcId="{647AFC9B-F780-4034-BF13-2D9889621551}" destId="{63855A00-4CE3-4C2F-8A22-EBA20F9C2889}" srcOrd="5" destOrd="0" presId="urn:microsoft.com/office/officeart/2008/layout/LinedList"/>
    <dgm:cxn modelId="{06B69D1D-D65A-4507-AE2A-BAE294EA136E}" type="presParOf" srcId="{647AFC9B-F780-4034-BF13-2D9889621551}" destId="{71AF1EF5-F49B-4279-9E95-3E71A1C8ACF9}" srcOrd="6" destOrd="0" presId="urn:microsoft.com/office/officeart/2008/layout/LinedList"/>
    <dgm:cxn modelId="{D251F018-C1E3-4D15-8453-8119FAE01C5E}" type="presParOf" srcId="{71AF1EF5-F49B-4279-9E95-3E71A1C8ACF9}" destId="{CB87E1AA-05E8-4661-A7EC-64CE4FD61DFF}" srcOrd="0" destOrd="0" presId="urn:microsoft.com/office/officeart/2008/layout/LinedList"/>
    <dgm:cxn modelId="{1F3185EA-E6E1-4710-B726-9A439D4B2F8D}" type="presParOf" srcId="{71AF1EF5-F49B-4279-9E95-3E71A1C8ACF9}" destId="{E76A1E57-BE5E-4B9B-8621-115810B0C8B4}" srcOrd="1" destOrd="0" presId="urn:microsoft.com/office/officeart/2008/layout/LinedList"/>
    <dgm:cxn modelId="{FD7BB07C-5390-403F-88AF-DBAB0AC79BBB}" type="presParOf" srcId="{71AF1EF5-F49B-4279-9E95-3E71A1C8ACF9}" destId="{FE839E05-366F-4939-A7DF-5854A7B05F02}" srcOrd="2" destOrd="0" presId="urn:microsoft.com/office/officeart/2008/layout/LinedList"/>
    <dgm:cxn modelId="{A2B35FF7-F12C-4128-860E-0AC1C41C6F73}" type="presParOf" srcId="{A7A8A503-4060-4D53-8FB5-ED922B227909}" destId="{FFA06DE9-47DF-4C38-87BC-744E3BC942EA}" srcOrd="2" destOrd="0" presId="urn:microsoft.com/office/officeart/2008/layout/LinedList"/>
    <dgm:cxn modelId="{5937E19F-5AAB-4702-B0C8-22E25B83BA8A}" type="presParOf" srcId="{A7A8A503-4060-4D53-8FB5-ED922B227909}" destId="{AEED70EB-4AB6-4FFB-ADC3-10EFDF5C3EBB}" srcOrd="3" destOrd="0" presId="urn:microsoft.com/office/officeart/2008/layout/LinedList"/>
    <dgm:cxn modelId="{1BAF9972-7B16-439E-B5B7-53806E318ED1}" type="presParOf" srcId="{A7A8A503-4060-4D53-8FB5-ED922B227909}" destId="{E9E9AF74-BAAF-4D7C-94FF-1B2BA4399916}" srcOrd="4" destOrd="0" presId="urn:microsoft.com/office/officeart/2008/layout/LinedList"/>
    <dgm:cxn modelId="{1C165438-C41B-46BD-A27B-A65997B5A578}" type="presParOf" srcId="{E9E9AF74-BAAF-4D7C-94FF-1B2BA4399916}" destId="{0C540134-75A7-4777-A336-37A39FCE53D8}" srcOrd="0" destOrd="0" presId="urn:microsoft.com/office/officeart/2008/layout/LinedList"/>
    <dgm:cxn modelId="{1AF4DF5D-D73F-44F3-9335-BFA015C7644D}" type="presParOf" srcId="{E9E9AF74-BAAF-4D7C-94FF-1B2BA4399916}" destId="{E8CC208E-6EB0-4FA5-B1FD-D98B486C2D9C}" srcOrd="1" destOrd="0" presId="urn:microsoft.com/office/officeart/2008/layout/LinedList"/>
    <dgm:cxn modelId="{C261F49D-ABA6-4741-826E-D831AFA6F51C}" type="presParOf" srcId="{E9E9AF74-BAAF-4D7C-94FF-1B2BA4399916}" destId="{133E7D07-99DF-41C3-B0BD-EC0883E74030}" srcOrd="2" destOrd="0" presId="urn:microsoft.com/office/officeart/2008/layout/LinedList"/>
    <dgm:cxn modelId="{99BB05AB-3E47-4516-A5CB-48B68AC50AD0}" type="presParOf" srcId="{133E7D07-99DF-41C3-B0BD-EC0883E74030}" destId="{FE23017B-66D6-4416-85CC-A72C127D9982}" srcOrd="0" destOrd="0" presId="urn:microsoft.com/office/officeart/2008/layout/LinedList"/>
    <dgm:cxn modelId="{DF93EF28-C480-4BB8-A001-0D47E147D6B1}" type="presParOf" srcId="{FE23017B-66D6-4416-85CC-A72C127D9982}" destId="{0342F383-10D9-4132-BEF0-478804DE9D9C}" srcOrd="0" destOrd="0" presId="urn:microsoft.com/office/officeart/2008/layout/LinedList"/>
    <dgm:cxn modelId="{E06F7BF5-7ED4-4984-81CE-B87BCE501C59}" type="presParOf" srcId="{FE23017B-66D6-4416-85CC-A72C127D9982}" destId="{7C8ABB0A-C500-44C7-8589-CD566455D4C6}" srcOrd="1" destOrd="0" presId="urn:microsoft.com/office/officeart/2008/layout/LinedList"/>
    <dgm:cxn modelId="{699CA0EB-60E8-45C3-A2A8-84834CC99261}" type="presParOf" srcId="{FE23017B-66D6-4416-85CC-A72C127D9982}" destId="{DC7D5C77-5834-4727-9B3B-0C0507FF0718}" srcOrd="2" destOrd="0" presId="urn:microsoft.com/office/officeart/2008/layout/LinedList"/>
    <dgm:cxn modelId="{1798D897-859F-45DC-AAFE-933562F1C089}" type="presParOf" srcId="{133E7D07-99DF-41C3-B0BD-EC0883E74030}" destId="{76455AC5-9EA7-4D76-AD28-8459CB8C3637}" srcOrd="1" destOrd="0" presId="urn:microsoft.com/office/officeart/2008/layout/LinedList"/>
    <dgm:cxn modelId="{1CA7FA78-236D-43AB-8F10-BBA6970F352F}" type="presParOf" srcId="{133E7D07-99DF-41C3-B0BD-EC0883E74030}" destId="{AB407AB6-4007-48D7-AEA8-EC928C2447F3}" srcOrd="2" destOrd="0" presId="urn:microsoft.com/office/officeart/2008/layout/LinedList"/>
    <dgm:cxn modelId="{31CCE192-5A89-44F9-8AD4-3FAE20171752}" type="presParOf" srcId="{AB407AB6-4007-48D7-AEA8-EC928C2447F3}" destId="{310E9B35-DEB9-40F0-9D40-799638994DE2}" srcOrd="0" destOrd="0" presId="urn:microsoft.com/office/officeart/2008/layout/LinedList"/>
    <dgm:cxn modelId="{CE1F32EC-F596-48E2-A567-4882FC717AD9}" type="presParOf" srcId="{AB407AB6-4007-48D7-AEA8-EC928C2447F3}" destId="{3113112F-2123-42B2-A4D4-726919266115}" srcOrd="1" destOrd="0" presId="urn:microsoft.com/office/officeart/2008/layout/LinedList"/>
    <dgm:cxn modelId="{746E2086-5987-409C-96B8-9FD4A697C9D4}" type="presParOf" srcId="{AB407AB6-4007-48D7-AEA8-EC928C2447F3}" destId="{E0EFAEB8-C02A-4928-A08C-BD17B3F134BE}" srcOrd="2" destOrd="0" presId="urn:microsoft.com/office/officeart/2008/layout/LinedList"/>
    <dgm:cxn modelId="{2262734A-8A62-436B-A098-FCB5DD25083A}" type="presParOf" srcId="{133E7D07-99DF-41C3-B0BD-EC0883E74030}" destId="{B44BF6AC-F629-4B18-BCEB-BA81B63DE2E7}" srcOrd="3" destOrd="0" presId="urn:microsoft.com/office/officeart/2008/layout/LinedList"/>
    <dgm:cxn modelId="{24E5BE8C-027A-4C1A-9516-F2BE745EDF8D}" type="presParOf" srcId="{133E7D07-99DF-41C3-B0BD-EC0883E74030}" destId="{860ABF91-8B3C-449B-913A-D2A40ABC4704}" srcOrd="4" destOrd="0" presId="urn:microsoft.com/office/officeart/2008/layout/LinedList"/>
    <dgm:cxn modelId="{F185F0C1-475E-430D-BE5B-D5F271963A89}" type="presParOf" srcId="{860ABF91-8B3C-449B-913A-D2A40ABC4704}" destId="{8225C8CF-8217-47B2-AD7D-6BAD5DCDF2D6}" srcOrd="0" destOrd="0" presId="urn:microsoft.com/office/officeart/2008/layout/LinedList"/>
    <dgm:cxn modelId="{BA079669-8203-4916-9186-909DE9139114}" type="presParOf" srcId="{860ABF91-8B3C-449B-913A-D2A40ABC4704}" destId="{D1CF80E7-1CC6-4557-87BF-F2D0B11EBDCD}" srcOrd="1" destOrd="0" presId="urn:microsoft.com/office/officeart/2008/layout/LinedList"/>
    <dgm:cxn modelId="{A5A1FB4A-0AC0-47F7-971E-82DF59CA8008}" type="presParOf" srcId="{860ABF91-8B3C-449B-913A-D2A40ABC4704}" destId="{D865D226-012D-4DDB-A085-1661848751AD}" srcOrd="2" destOrd="0" presId="urn:microsoft.com/office/officeart/2008/layout/LinedList"/>
    <dgm:cxn modelId="{95E02C6F-56C2-43D7-8B54-4F77962B2685}" type="presParOf" srcId="{A7A8A503-4060-4D53-8FB5-ED922B227909}" destId="{1B784902-98C9-4D7C-9AF5-85C0C8763E21}" srcOrd="5" destOrd="0" presId="urn:microsoft.com/office/officeart/2008/layout/LinedList"/>
    <dgm:cxn modelId="{F2C05D4A-DAF7-4E7A-9563-2174F78C242B}" type="presParOf" srcId="{A7A8A503-4060-4D53-8FB5-ED922B227909}" destId="{ED5BFCE5-2955-4C00-9368-CD940BD8CE77}" srcOrd="6" destOrd="0" presId="urn:microsoft.com/office/officeart/2008/layout/LinedList"/>
    <dgm:cxn modelId="{DA53D941-349F-4CAB-BEF7-1C54F8406482}" type="presParOf" srcId="{285A493C-B18C-4DA9-9C0B-F0225641A2A2}" destId="{D13E766E-9CBC-4256-9595-4D22BDC7220C}" srcOrd="2" destOrd="0" presId="urn:microsoft.com/office/officeart/2008/layout/LinedList"/>
    <dgm:cxn modelId="{6A5C811B-411A-4E6E-BA0C-68738A106AE0}" type="presParOf" srcId="{285A493C-B18C-4DA9-9C0B-F0225641A2A2}" destId="{F716B5AA-C3E5-48CD-8B60-13F1E7D46C27}" srcOrd="3" destOrd="0" presId="urn:microsoft.com/office/officeart/2008/layout/LinedList"/>
    <dgm:cxn modelId="{FEED3698-AD0C-4EFE-B33A-002E79EDEF85}" type="presParOf" srcId="{F716B5AA-C3E5-48CD-8B60-13F1E7D46C27}" destId="{30E93461-8EEB-4A93-A813-EA7BAEF93C3E}" srcOrd="0" destOrd="0" presId="urn:microsoft.com/office/officeart/2008/layout/LinedList"/>
    <dgm:cxn modelId="{8AC5A42E-EC75-422D-8483-5F7106D96BEB}" type="presParOf" srcId="{F716B5AA-C3E5-48CD-8B60-13F1E7D46C27}" destId="{7E1AAE47-C49F-4763-B4AE-F7FDB22E74EC}" srcOrd="1" destOrd="0" presId="urn:microsoft.com/office/officeart/2008/layout/LinedList"/>
    <dgm:cxn modelId="{35CC0B99-78B1-4F5C-98EA-C6CB5C28C4C8}" type="presParOf" srcId="{7E1AAE47-C49F-4763-B4AE-F7FDB22E74EC}" destId="{A35DBA20-B6B3-4B4A-92BB-F7115C463767}" srcOrd="0" destOrd="0" presId="urn:microsoft.com/office/officeart/2008/layout/LinedList"/>
    <dgm:cxn modelId="{5A5DA438-8577-4BE0-8D32-3C7AAFB68818}" type="presParOf" srcId="{7E1AAE47-C49F-4763-B4AE-F7FDB22E74EC}" destId="{C5B0D2C4-550C-4FF9-8070-7A7368DE0225}" srcOrd="1" destOrd="0" presId="urn:microsoft.com/office/officeart/2008/layout/LinedList"/>
    <dgm:cxn modelId="{D0D4D679-C531-4D2F-B0D6-294C8E13591F}" type="presParOf" srcId="{C5B0D2C4-550C-4FF9-8070-7A7368DE0225}" destId="{AA7E55CF-0075-4CC0-B913-FA3606470209}" srcOrd="0" destOrd="0" presId="urn:microsoft.com/office/officeart/2008/layout/LinedList"/>
    <dgm:cxn modelId="{B4283E02-A5AE-4C2D-BBCC-D6B9F2BB963A}" type="presParOf" srcId="{C5B0D2C4-550C-4FF9-8070-7A7368DE0225}" destId="{E7498DD3-5DDB-4438-A570-6BD3FF55AE5D}" srcOrd="1" destOrd="0" presId="urn:microsoft.com/office/officeart/2008/layout/LinedList"/>
    <dgm:cxn modelId="{F91AA7E0-241B-4E1F-863B-92BCF23EE520}" type="presParOf" srcId="{C5B0D2C4-550C-4FF9-8070-7A7368DE0225}" destId="{6BF110EC-0B4F-4E7E-8116-E8BAC968B214}" srcOrd="2" destOrd="0" presId="urn:microsoft.com/office/officeart/2008/layout/LinedList"/>
    <dgm:cxn modelId="{F9AC7CFF-1775-408B-AAB5-EB22099B16B8}" type="presParOf" srcId="{7E1AAE47-C49F-4763-B4AE-F7FDB22E74EC}" destId="{CA697257-8A9A-4CD3-8D94-BFE54FC54557}" srcOrd="2" destOrd="0" presId="urn:microsoft.com/office/officeart/2008/layout/LinedList"/>
    <dgm:cxn modelId="{1A6882E3-E8C9-4F53-A5D6-BCD7FDD044BA}" type="presParOf" srcId="{7E1AAE47-C49F-4763-B4AE-F7FDB22E74EC}" destId="{4D245A9A-105F-4CDB-8DC6-95DF6FB63FEB}" srcOrd="3" destOrd="0" presId="urn:microsoft.com/office/officeart/2008/layout/LinedList"/>
    <dgm:cxn modelId="{AA6F1F5B-EED0-4B40-A65D-D7C855DE4BB5}" type="presParOf" srcId="{7E1AAE47-C49F-4763-B4AE-F7FDB22E74EC}" destId="{A443B2C6-7A54-4D31-8E65-D9428BB5F7C9}" srcOrd="4" destOrd="0" presId="urn:microsoft.com/office/officeart/2008/layout/LinedList"/>
    <dgm:cxn modelId="{5C5D3E3E-C244-4959-A58F-20C38BFAF5A4}" type="presParOf" srcId="{A443B2C6-7A54-4D31-8E65-D9428BB5F7C9}" destId="{949B48A1-99E8-44CE-B45A-92827B5CD1F7}" srcOrd="0" destOrd="0" presId="urn:microsoft.com/office/officeart/2008/layout/LinedList"/>
    <dgm:cxn modelId="{909F7789-4898-4B81-96BE-357D5BF12FFF}" type="presParOf" srcId="{A443B2C6-7A54-4D31-8E65-D9428BB5F7C9}" destId="{29AAB160-21E5-431D-893F-884CB3E26F1E}" srcOrd="1" destOrd="0" presId="urn:microsoft.com/office/officeart/2008/layout/LinedList"/>
    <dgm:cxn modelId="{F879AF53-2E0F-43FB-8B47-084DC42276B0}" type="presParOf" srcId="{A443B2C6-7A54-4D31-8E65-D9428BB5F7C9}" destId="{716DE08F-67A9-46E6-92F1-31CCC04B0150}" srcOrd="2" destOrd="0" presId="urn:microsoft.com/office/officeart/2008/layout/LinedList"/>
    <dgm:cxn modelId="{A5D7B384-C111-456D-9D40-BD7B782C1AD6}" type="presParOf" srcId="{7E1AAE47-C49F-4763-B4AE-F7FDB22E74EC}" destId="{B1CACB8B-AA68-4307-8C44-8F2F6D986727}" srcOrd="5" destOrd="0" presId="urn:microsoft.com/office/officeart/2008/layout/LinedList"/>
    <dgm:cxn modelId="{0755E374-39E0-4AFF-960C-1B90DE12EC37}" type="presParOf" srcId="{7E1AAE47-C49F-4763-B4AE-F7FDB22E74EC}" destId="{C1562CB0-41EC-405C-A62B-DF6FACEE099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B1166D-AC1B-44B3-925E-20E49E00EE1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6F662F-F16E-4B51-831C-B8CC86802B54}">
      <dgm:prSet phldrT="[文本]"/>
      <dgm:spPr/>
      <dgm:t>
        <a:bodyPr/>
        <a:lstStyle/>
        <a:p>
          <a:r>
            <a:rPr lang="zh-CN" altLang="en-US" dirty="0" smtClean="0"/>
            <a:t>教师</a:t>
          </a:r>
          <a:endParaRPr lang="zh-CN" altLang="en-US" dirty="0"/>
        </a:p>
      </dgm:t>
    </dgm:pt>
    <dgm:pt modelId="{BE11C192-6E6E-486E-8B86-A6E269950273}" type="parTrans" cxnId="{D0D38F45-BB91-4117-803C-366587377744}">
      <dgm:prSet/>
      <dgm:spPr/>
      <dgm:t>
        <a:bodyPr/>
        <a:lstStyle/>
        <a:p>
          <a:endParaRPr lang="zh-CN" altLang="en-US"/>
        </a:p>
      </dgm:t>
    </dgm:pt>
    <dgm:pt modelId="{E1E62D5E-B6DC-46FA-9CFE-7AFF3A3CC6E9}" type="sibTrans" cxnId="{D0D38F45-BB91-4117-803C-366587377744}">
      <dgm:prSet/>
      <dgm:spPr/>
      <dgm:t>
        <a:bodyPr/>
        <a:lstStyle/>
        <a:p>
          <a:endParaRPr lang="zh-CN" altLang="en-US"/>
        </a:p>
      </dgm:t>
    </dgm:pt>
    <dgm:pt modelId="{7A4485B8-0B8F-428D-A974-4547DD1E8E53}">
      <dgm:prSet phldrT="[文本]"/>
      <dgm:spPr/>
      <dgm:t>
        <a:bodyPr/>
        <a:lstStyle/>
        <a:p>
          <a:r>
            <a:rPr lang="zh-CN" altLang="en-US" dirty="0" smtClean="0"/>
            <a:t>组卷</a:t>
          </a:r>
          <a:endParaRPr lang="zh-CN" altLang="en-US" dirty="0"/>
        </a:p>
      </dgm:t>
    </dgm:pt>
    <dgm:pt modelId="{F5316595-CC2E-4A4C-8D6B-B6DC647B92F9}" type="parTrans" cxnId="{36F08CD4-E745-4DA3-85E9-3B26A518F9BB}">
      <dgm:prSet/>
      <dgm:spPr/>
      <dgm:t>
        <a:bodyPr/>
        <a:lstStyle/>
        <a:p>
          <a:endParaRPr lang="zh-CN" altLang="en-US"/>
        </a:p>
      </dgm:t>
    </dgm:pt>
    <dgm:pt modelId="{8314904A-372D-41E9-A30C-807CA69203F1}" type="sibTrans" cxnId="{36F08CD4-E745-4DA3-85E9-3B26A518F9BB}">
      <dgm:prSet/>
      <dgm:spPr/>
      <dgm:t>
        <a:bodyPr/>
        <a:lstStyle/>
        <a:p>
          <a:endParaRPr lang="zh-CN" altLang="en-US"/>
        </a:p>
      </dgm:t>
    </dgm:pt>
    <dgm:pt modelId="{2787D522-F816-4C50-846E-9FFEB4F84984}">
      <dgm:prSet phldrT="[文本]"/>
      <dgm:spPr/>
      <dgm:t>
        <a:bodyPr/>
        <a:lstStyle/>
        <a:p>
          <a:r>
            <a:rPr lang="zh-CN" altLang="en-US" dirty="0" smtClean="0"/>
            <a:t>试卷查看与分析</a:t>
          </a:r>
          <a:endParaRPr lang="zh-CN" altLang="en-US" dirty="0"/>
        </a:p>
      </dgm:t>
    </dgm:pt>
    <dgm:pt modelId="{EBD0699A-0BEA-4DCA-85B5-896D579FE6B4}" type="parTrans" cxnId="{7AFCCBEF-0B68-422F-89E0-044488F284E9}">
      <dgm:prSet/>
      <dgm:spPr/>
      <dgm:t>
        <a:bodyPr/>
        <a:lstStyle/>
        <a:p>
          <a:endParaRPr lang="zh-CN" altLang="en-US"/>
        </a:p>
      </dgm:t>
    </dgm:pt>
    <dgm:pt modelId="{0641DC0C-FC8D-4C12-8876-539B2AF7EA46}" type="sibTrans" cxnId="{7AFCCBEF-0B68-422F-89E0-044488F284E9}">
      <dgm:prSet/>
      <dgm:spPr/>
      <dgm:t>
        <a:bodyPr/>
        <a:lstStyle/>
        <a:p>
          <a:endParaRPr lang="zh-CN" altLang="en-US"/>
        </a:p>
      </dgm:t>
    </dgm:pt>
    <dgm:pt modelId="{D70242A6-C517-4DFF-B238-04F5775D55C4}">
      <dgm:prSet phldrT="[文本]"/>
      <dgm:spPr/>
      <dgm:t>
        <a:bodyPr/>
        <a:lstStyle/>
        <a:p>
          <a:r>
            <a:rPr lang="zh-CN" altLang="en-US" dirty="0" smtClean="0"/>
            <a:t>管理员</a:t>
          </a:r>
          <a:endParaRPr lang="zh-CN" altLang="en-US" dirty="0"/>
        </a:p>
      </dgm:t>
    </dgm:pt>
    <dgm:pt modelId="{EBB89EB5-46F2-4BBA-B9FE-382D0C580E37}" type="parTrans" cxnId="{AA91BCBB-4DCF-44ED-A9CD-2DD84F448D88}">
      <dgm:prSet/>
      <dgm:spPr/>
      <dgm:t>
        <a:bodyPr/>
        <a:lstStyle/>
        <a:p>
          <a:endParaRPr lang="zh-CN" altLang="en-US"/>
        </a:p>
      </dgm:t>
    </dgm:pt>
    <dgm:pt modelId="{CE345511-77FE-4026-80A9-99DD15FECC5C}" type="sibTrans" cxnId="{AA91BCBB-4DCF-44ED-A9CD-2DD84F448D88}">
      <dgm:prSet/>
      <dgm:spPr/>
      <dgm:t>
        <a:bodyPr/>
        <a:lstStyle/>
        <a:p>
          <a:endParaRPr lang="zh-CN" altLang="en-US"/>
        </a:p>
      </dgm:t>
    </dgm:pt>
    <dgm:pt modelId="{92CCE330-4EDB-42B2-A1D0-CD485254364A}">
      <dgm:prSet phldrT="[文本]"/>
      <dgm:spPr/>
      <dgm:t>
        <a:bodyPr/>
        <a:lstStyle/>
        <a:p>
          <a:r>
            <a:rPr lang="zh-CN" altLang="en-US" dirty="0" smtClean="0"/>
            <a:t>手动组卷</a:t>
          </a:r>
          <a:endParaRPr lang="zh-CN" altLang="en-US" dirty="0"/>
        </a:p>
      </dgm:t>
    </dgm:pt>
    <dgm:pt modelId="{372CD420-09EB-42CD-89A1-807BE2F6AEEA}" type="parTrans" cxnId="{9D2BD206-EE85-4211-97D9-76D07DF5CA8C}">
      <dgm:prSet/>
      <dgm:spPr/>
      <dgm:t>
        <a:bodyPr/>
        <a:lstStyle/>
        <a:p>
          <a:endParaRPr lang="zh-CN" altLang="en-US"/>
        </a:p>
      </dgm:t>
    </dgm:pt>
    <dgm:pt modelId="{AF56B8AF-7ED7-4FD3-AE2C-A465193009CF}" type="sibTrans" cxnId="{9D2BD206-EE85-4211-97D9-76D07DF5CA8C}">
      <dgm:prSet/>
      <dgm:spPr/>
      <dgm:t>
        <a:bodyPr/>
        <a:lstStyle/>
        <a:p>
          <a:endParaRPr lang="zh-CN" altLang="en-US"/>
        </a:p>
      </dgm:t>
    </dgm:pt>
    <dgm:pt modelId="{C4671622-C778-4C3C-A09B-9DB200E3D280}">
      <dgm:prSet phldrT="[文本]"/>
      <dgm:spPr/>
      <dgm:t>
        <a:bodyPr/>
        <a:lstStyle/>
        <a:p>
          <a:r>
            <a:rPr lang="zh-CN" altLang="en-US" dirty="0" smtClean="0"/>
            <a:t>自动组卷</a:t>
          </a:r>
          <a:endParaRPr lang="zh-CN" altLang="en-US" dirty="0"/>
        </a:p>
      </dgm:t>
    </dgm:pt>
    <dgm:pt modelId="{326FC9B7-76E4-4143-8E9F-60008BE32752}" type="parTrans" cxnId="{9EB9FF54-6F18-4993-81BD-0F95837BAB99}">
      <dgm:prSet/>
      <dgm:spPr/>
      <dgm:t>
        <a:bodyPr/>
        <a:lstStyle/>
        <a:p>
          <a:endParaRPr lang="zh-CN" altLang="en-US"/>
        </a:p>
      </dgm:t>
    </dgm:pt>
    <dgm:pt modelId="{AD550AAA-C200-4D17-BA91-738B3073802E}" type="sibTrans" cxnId="{9EB9FF54-6F18-4993-81BD-0F95837BAB99}">
      <dgm:prSet/>
      <dgm:spPr/>
      <dgm:t>
        <a:bodyPr/>
        <a:lstStyle/>
        <a:p>
          <a:endParaRPr lang="zh-CN" altLang="en-US"/>
        </a:p>
      </dgm:t>
    </dgm:pt>
    <dgm:pt modelId="{0211A8AC-DDF3-4BA6-9C5F-6EC7E59B7489}">
      <dgm:prSet phldrT="[文本]"/>
      <dgm:spPr/>
      <dgm:t>
        <a:bodyPr/>
        <a:lstStyle/>
        <a:p>
          <a:r>
            <a:rPr lang="zh-CN" altLang="en-US" dirty="0" smtClean="0"/>
            <a:t>组卷开始界面</a:t>
          </a:r>
          <a:endParaRPr lang="zh-CN" altLang="en-US" dirty="0"/>
        </a:p>
      </dgm:t>
    </dgm:pt>
    <dgm:pt modelId="{AB62F1D8-1943-4B06-89FC-61DA34E5A7A4}" type="parTrans" cxnId="{B9CC4661-9617-43FD-A993-8310ED243E42}">
      <dgm:prSet/>
      <dgm:spPr/>
      <dgm:t>
        <a:bodyPr/>
        <a:lstStyle/>
        <a:p>
          <a:endParaRPr lang="zh-CN" altLang="en-US"/>
        </a:p>
      </dgm:t>
    </dgm:pt>
    <dgm:pt modelId="{A00631B9-451D-4F82-997B-3A6B0605565F}" type="sibTrans" cxnId="{B9CC4661-9617-43FD-A993-8310ED243E42}">
      <dgm:prSet/>
      <dgm:spPr/>
      <dgm:t>
        <a:bodyPr/>
        <a:lstStyle/>
        <a:p>
          <a:endParaRPr lang="zh-CN" altLang="en-US"/>
        </a:p>
      </dgm:t>
    </dgm:pt>
    <dgm:pt modelId="{7AD2A522-EA23-4694-8031-9A918B8B0B86}">
      <dgm:prSet phldrT="[文本]"/>
      <dgm:spPr/>
      <dgm:t>
        <a:bodyPr/>
        <a:lstStyle/>
        <a:p>
          <a:r>
            <a:rPr lang="zh-CN" altLang="en-US" dirty="0" smtClean="0"/>
            <a:t>预览</a:t>
          </a:r>
          <a:endParaRPr lang="zh-CN" altLang="en-US" dirty="0"/>
        </a:p>
      </dgm:t>
    </dgm:pt>
    <dgm:pt modelId="{3E5D1DEC-E65D-452B-9E6E-BEC96AE31E04}" type="parTrans" cxnId="{886DFF06-54BA-49A4-BE7E-6716E4E8EB27}">
      <dgm:prSet/>
      <dgm:spPr/>
      <dgm:t>
        <a:bodyPr/>
        <a:lstStyle/>
        <a:p>
          <a:endParaRPr lang="zh-CN" altLang="en-US"/>
        </a:p>
      </dgm:t>
    </dgm:pt>
    <dgm:pt modelId="{0FEB2E88-CA53-49FF-AE69-1E6AC972CF6E}" type="sibTrans" cxnId="{886DFF06-54BA-49A4-BE7E-6716E4E8EB27}">
      <dgm:prSet/>
      <dgm:spPr/>
      <dgm:t>
        <a:bodyPr/>
        <a:lstStyle/>
        <a:p>
          <a:endParaRPr lang="zh-CN" altLang="en-US"/>
        </a:p>
      </dgm:t>
    </dgm:pt>
    <dgm:pt modelId="{01C942C4-C101-4A73-8BDC-4AC63AD40956}">
      <dgm:prSet phldrT="[文本]"/>
      <dgm:spPr/>
      <dgm:t>
        <a:bodyPr/>
        <a:lstStyle/>
        <a:p>
          <a:r>
            <a:rPr lang="zh-CN" altLang="en-US" dirty="0" smtClean="0"/>
            <a:t>教师用试卷库</a:t>
          </a:r>
          <a:endParaRPr lang="zh-CN" altLang="en-US" dirty="0"/>
        </a:p>
      </dgm:t>
    </dgm:pt>
    <dgm:pt modelId="{EC2F3D53-11AB-4A8D-A806-22867B001962}" type="parTrans" cxnId="{101E97D1-2358-4B15-84EC-167167E9AD58}">
      <dgm:prSet/>
      <dgm:spPr/>
      <dgm:t>
        <a:bodyPr/>
        <a:lstStyle/>
        <a:p>
          <a:endParaRPr lang="zh-CN" altLang="en-US"/>
        </a:p>
      </dgm:t>
    </dgm:pt>
    <dgm:pt modelId="{1D355C95-921B-4DA1-968E-03F37640C4C4}" type="sibTrans" cxnId="{101E97D1-2358-4B15-84EC-167167E9AD58}">
      <dgm:prSet/>
      <dgm:spPr/>
      <dgm:t>
        <a:bodyPr/>
        <a:lstStyle/>
        <a:p>
          <a:endParaRPr lang="zh-CN" altLang="en-US"/>
        </a:p>
      </dgm:t>
    </dgm:pt>
    <dgm:pt modelId="{1D2F6A15-6124-4255-850B-2C2CF0E5D222}">
      <dgm:prSet phldrT="[文本]"/>
      <dgm:spPr/>
      <dgm:t>
        <a:bodyPr/>
        <a:lstStyle/>
        <a:p>
          <a:r>
            <a:rPr lang="zh-CN" altLang="en-US" dirty="0" smtClean="0"/>
            <a:t>试卷分析</a:t>
          </a:r>
          <a:endParaRPr lang="zh-CN" altLang="en-US" dirty="0"/>
        </a:p>
      </dgm:t>
    </dgm:pt>
    <dgm:pt modelId="{4DA3AD84-6205-4562-A80C-3AF37D74B08D}" type="parTrans" cxnId="{DC476E4D-1622-4346-8B8F-EFF4E17AD85C}">
      <dgm:prSet/>
      <dgm:spPr/>
      <dgm:t>
        <a:bodyPr/>
        <a:lstStyle/>
        <a:p>
          <a:endParaRPr lang="zh-CN" altLang="en-US"/>
        </a:p>
      </dgm:t>
    </dgm:pt>
    <dgm:pt modelId="{2E3624FC-CDD2-4000-8528-0842B1582089}" type="sibTrans" cxnId="{DC476E4D-1622-4346-8B8F-EFF4E17AD85C}">
      <dgm:prSet/>
      <dgm:spPr/>
      <dgm:t>
        <a:bodyPr/>
        <a:lstStyle/>
        <a:p>
          <a:endParaRPr lang="zh-CN" altLang="en-US"/>
        </a:p>
      </dgm:t>
    </dgm:pt>
    <dgm:pt modelId="{C7C30107-B3F7-41A4-887D-CE34C6A69A34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A0CB9FA1-DF94-4300-98CB-5348A2150A3E}" type="parTrans" cxnId="{2BA8A563-4552-47EE-98E6-9E12518B4833}">
      <dgm:prSet/>
      <dgm:spPr/>
      <dgm:t>
        <a:bodyPr/>
        <a:lstStyle/>
        <a:p>
          <a:endParaRPr lang="zh-CN" altLang="en-US"/>
        </a:p>
      </dgm:t>
    </dgm:pt>
    <dgm:pt modelId="{7EC52D9F-112E-40DD-8561-E2FCBC53680A}" type="sibTrans" cxnId="{2BA8A563-4552-47EE-98E6-9E12518B4833}">
      <dgm:prSet/>
      <dgm:spPr/>
      <dgm:t>
        <a:bodyPr/>
        <a:lstStyle/>
        <a:p>
          <a:endParaRPr lang="zh-CN" altLang="en-US"/>
        </a:p>
      </dgm:t>
    </dgm:pt>
    <dgm:pt modelId="{55482E41-72EF-408A-9BAC-5E1CADAAF9E1}">
      <dgm:prSet phldrT="[文本]"/>
      <dgm:spPr/>
      <dgm:t>
        <a:bodyPr/>
        <a:lstStyle/>
        <a:p>
          <a:r>
            <a:rPr lang="zh-CN" altLang="en-US" dirty="0" smtClean="0"/>
            <a:t>试卷库管理</a:t>
          </a:r>
          <a:endParaRPr lang="zh-CN" altLang="en-US" dirty="0"/>
        </a:p>
      </dgm:t>
    </dgm:pt>
    <dgm:pt modelId="{5E423E83-2245-48EB-8EE5-D6020F47B24A}" type="parTrans" cxnId="{675FF33E-118B-47A5-895F-2A3C530CCA5B}">
      <dgm:prSet/>
      <dgm:spPr/>
      <dgm:t>
        <a:bodyPr/>
        <a:lstStyle/>
        <a:p>
          <a:endParaRPr lang="zh-CN" altLang="en-US"/>
        </a:p>
      </dgm:t>
    </dgm:pt>
    <dgm:pt modelId="{A9A851AA-DB70-400F-A0E9-E1947425FE11}" type="sibTrans" cxnId="{675FF33E-118B-47A5-895F-2A3C530CCA5B}">
      <dgm:prSet/>
      <dgm:spPr/>
      <dgm:t>
        <a:bodyPr/>
        <a:lstStyle/>
        <a:p>
          <a:endParaRPr lang="zh-CN" altLang="en-US"/>
        </a:p>
      </dgm:t>
    </dgm:pt>
    <dgm:pt modelId="{CF7D02D1-3913-4E3E-91A2-A701CB3994E2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D94BB100-D9DF-4FBD-B865-B46286652B29}" type="parTrans" cxnId="{3413682B-9D15-41AB-BA28-2862EEC8286A}">
      <dgm:prSet/>
      <dgm:spPr/>
      <dgm:t>
        <a:bodyPr/>
        <a:lstStyle/>
        <a:p>
          <a:endParaRPr lang="zh-CN" altLang="en-US"/>
        </a:p>
      </dgm:t>
    </dgm:pt>
    <dgm:pt modelId="{C120DD2B-BFEB-41A1-A288-FCF3C76B42AC}" type="sibTrans" cxnId="{3413682B-9D15-41AB-BA28-2862EEC8286A}">
      <dgm:prSet/>
      <dgm:spPr/>
      <dgm:t>
        <a:bodyPr/>
        <a:lstStyle/>
        <a:p>
          <a:endParaRPr lang="zh-CN" altLang="en-US"/>
        </a:p>
      </dgm:t>
    </dgm:pt>
    <dgm:pt modelId="{285A493C-B18C-4DA9-9C0B-F0225641A2A2}" type="pres">
      <dgm:prSet presAssocID="{C3B1166D-AC1B-44B3-925E-20E49E00EE1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0F20678-02B1-4006-A2E4-16BB37D6ACA5}" type="pres">
      <dgm:prSet presAssocID="{D16F662F-F16E-4B51-831C-B8CC86802B54}" presName="thickLine" presStyleLbl="alignNode1" presStyleIdx="0" presStyleCnt="2"/>
      <dgm:spPr/>
    </dgm:pt>
    <dgm:pt modelId="{D26818FC-F99C-45B6-87FA-E4E1BA225D61}" type="pres">
      <dgm:prSet presAssocID="{D16F662F-F16E-4B51-831C-B8CC86802B54}" presName="horz1" presStyleCnt="0"/>
      <dgm:spPr/>
    </dgm:pt>
    <dgm:pt modelId="{7A766E2B-8328-4B0F-951C-6855F53ED893}" type="pres">
      <dgm:prSet presAssocID="{D16F662F-F16E-4B51-831C-B8CC86802B54}" presName="tx1" presStyleLbl="revTx" presStyleIdx="0" presStyleCnt="13"/>
      <dgm:spPr/>
      <dgm:t>
        <a:bodyPr/>
        <a:lstStyle/>
        <a:p>
          <a:endParaRPr lang="zh-CN" altLang="en-US"/>
        </a:p>
      </dgm:t>
    </dgm:pt>
    <dgm:pt modelId="{A7A8A503-4060-4D53-8FB5-ED922B227909}" type="pres">
      <dgm:prSet presAssocID="{D16F662F-F16E-4B51-831C-B8CC86802B54}" presName="vert1" presStyleCnt="0"/>
      <dgm:spPr/>
    </dgm:pt>
    <dgm:pt modelId="{692E54DC-A3EA-47A5-A32A-32A38E3D191B}" type="pres">
      <dgm:prSet presAssocID="{7A4485B8-0B8F-428D-A974-4547DD1E8E53}" presName="vertSpace2a" presStyleCnt="0"/>
      <dgm:spPr/>
    </dgm:pt>
    <dgm:pt modelId="{5CAC67E7-585F-4CCE-8888-9CB44AFE475A}" type="pres">
      <dgm:prSet presAssocID="{7A4485B8-0B8F-428D-A974-4547DD1E8E53}" presName="horz2" presStyleCnt="0"/>
      <dgm:spPr/>
    </dgm:pt>
    <dgm:pt modelId="{653722F0-ADE9-4450-9513-F35067824D0B}" type="pres">
      <dgm:prSet presAssocID="{7A4485B8-0B8F-428D-A974-4547DD1E8E53}" presName="horzSpace2" presStyleCnt="0"/>
      <dgm:spPr/>
    </dgm:pt>
    <dgm:pt modelId="{85AFD4C7-D756-49F7-BB55-5D95CA80F2E5}" type="pres">
      <dgm:prSet presAssocID="{7A4485B8-0B8F-428D-A974-4547DD1E8E53}" presName="tx2" presStyleLbl="revTx" presStyleIdx="1" presStyleCnt="13"/>
      <dgm:spPr/>
      <dgm:t>
        <a:bodyPr/>
        <a:lstStyle/>
        <a:p>
          <a:endParaRPr lang="zh-CN" altLang="en-US"/>
        </a:p>
      </dgm:t>
    </dgm:pt>
    <dgm:pt modelId="{647AFC9B-F780-4034-BF13-2D9889621551}" type="pres">
      <dgm:prSet presAssocID="{7A4485B8-0B8F-428D-A974-4547DD1E8E53}" presName="vert2" presStyleCnt="0"/>
      <dgm:spPr/>
    </dgm:pt>
    <dgm:pt modelId="{27B560BE-1420-4B44-9A1B-A437E030321E}" type="pres">
      <dgm:prSet presAssocID="{0211A8AC-DDF3-4BA6-9C5F-6EC7E59B7489}" presName="horz3" presStyleCnt="0"/>
      <dgm:spPr/>
    </dgm:pt>
    <dgm:pt modelId="{506E09D3-2250-46B1-A441-9A1CD006C148}" type="pres">
      <dgm:prSet presAssocID="{0211A8AC-DDF3-4BA6-9C5F-6EC7E59B7489}" presName="horzSpace3" presStyleCnt="0"/>
      <dgm:spPr/>
    </dgm:pt>
    <dgm:pt modelId="{5A6EC1CF-8D33-4683-8B08-C11BD0407569}" type="pres">
      <dgm:prSet presAssocID="{0211A8AC-DDF3-4BA6-9C5F-6EC7E59B7489}" presName="tx3" presStyleLbl="revTx" presStyleIdx="2" presStyleCnt="13"/>
      <dgm:spPr/>
      <dgm:t>
        <a:bodyPr/>
        <a:lstStyle/>
        <a:p>
          <a:endParaRPr lang="zh-CN" altLang="en-US"/>
        </a:p>
      </dgm:t>
    </dgm:pt>
    <dgm:pt modelId="{3368C64A-8251-4D26-BF31-E63BF46720E8}" type="pres">
      <dgm:prSet presAssocID="{0211A8AC-DDF3-4BA6-9C5F-6EC7E59B7489}" presName="vert3" presStyleCnt="0"/>
      <dgm:spPr/>
    </dgm:pt>
    <dgm:pt modelId="{762B2570-0BC5-4DEE-9527-FB259515A0C7}" type="pres">
      <dgm:prSet presAssocID="{A00631B9-451D-4F82-997B-3A6B0605565F}" presName="thinLine3" presStyleLbl="callout" presStyleIdx="0" presStyleCnt="9"/>
      <dgm:spPr/>
    </dgm:pt>
    <dgm:pt modelId="{ABC844DC-774A-4EA3-BC53-C07B5AA68FFD}" type="pres">
      <dgm:prSet presAssocID="{92CCE330-4EDB-42B2-A1D0-CD485254364A}" presName="horz3" presStyleCnt="0"/>
      <dgm:spPr/>
    </dgm:pt>
    <dgm:pt modelId="{90313A07-59B6-4A80-8A74-DA017C163C75}" type="pres">
      <dgm:prSet presAssocID="{92CCE330-4EDB-42B2-A1D0-CD485254364A}" presName="horzSpace3" presStyleCnt="0"/>
      <dgm:spPr/>
    </dgm:pt>
    <dgm:pt modelId="{3107A346-D50B-4A3F-B8B7-F49BD5A5AE53}" type="pres">
      <dgm:prSet presAssocID="{92CCE330-4EDB-42B2-A1D0-CD485254364A}" presName="tx3" presStyleLbl="revTx" presStyleIdx="3" presStyleCnt="13"/>
      <dgm:spPr/>
      <dgm:t>
        <a:bodyPr/>
        <a:lstStyle/>
        <a:p>
          <a:endParaRPr lang="zh-CN" altLang="en-US"/>
        </a:p>
      </dgm:t>
    </dgm:pt>
    <dgm:pt modelId="{D191ADA5-85FC-4A71-8FEC-7A5BD1275592}" type="pres">
      <dgm:prSet presAssocID="{92CCE330-4EDB-42B2-A1D0-CD485254364A}" presName="vert3" presStyleCnt="0"/>
      <dgm:spPr/>
    </dgm:pt>
    <dgm:pt modelId="{85644183-3953-4568-9B1F-48B6494CBD9B}" type="pres">
      <dgm:prSet presAssocID="{AF56B8AF-7ED7-4FD3-AE2C-A465193009CF}" presName="thinLine3" presStyleLbl="callout" presStyleIdx="1" presStyleCnt="9"/>
      <dgm:spPr/>
    </dgm:pt>
    <dgm:pt modelId="{307B7763-1480-466C-BBA3-12FD16FE64A0}" type="pres">
      <dgm:prSet presAssocID="{C4671622-C778-4C3C-A09B-9DB200E3D280}" presName="horz3" presStyleCnt="0"/>
      <dgm:spPr/>
    </dgm:pt>
    <dgm:pt modelId="{273002B1-2319-461F-ADC9-A8C7A768ECC3}" type="pres">
      <dgm:prSet presAssocID="{C4671622-C778-4C3C-A09B-9DB200E3D280}" presName="horzSpace3" presStyleCnt="0"/>
      <dgm:spPr/>
    </dgm:pt>
    <dgm:pt modelId="{C61D4040-82D8-4386-BCC0-097BF417E972}" type="pres">
      <dgm:prSet presAssocID="{C4671622-C778-4C3C-A09B-9DB200E3D280}" presName="tx3" presStyleLbl="revTx" presStyleIdx="4" presStyleCnt="13"/>
      <dgm:spPr/>
      <dgm:t>
        <a:bodyPr/>
        <a:lstStyle/>
        <a:p>
          <a:endParaRPr lang="zh-CN" altLang="en-US"/>
        </a:p>
      </dgm:t>
    </dgm:pt>
    <dgm:pt modelId="{009AF40F-3819-48AC-96A2-CE1BD506B0F0}" type="pres">
      <dgm:prSet presAssocID="{C4671622-C778-4C3C-A09B-9DB200E3D280}" presName="vert3" presStyleCnt="0"/>
      <dgm:spPr/>
    </dgm:pt>
    <dgm:pt modelId="{63855A00-4CE3-4C2F-8A22-EBA20F9C2889}" type="pres">
      <dgm:prSet presAssocID="{AD550AAA-C200-4D17-BA91-738B3073802E}" presName="thinLine3" presStyleLbl="callout" presStyleIdx="2" presStyleCnt="9"/>
      <dgm:spPr/>
    </dgm:pt>
    <dgm:pt modelId="{71AF1EF5-F49B-4279-9E95-3E71A1C8ACF9}" type="pres">
      <dgm:prSet presAssocID="{7AD2A522-EA23-4694-8031-9A918B8B0B86}" presName="horz3" presStyleCnt="0"/>
      <dgm:spPr/>
    </dgm:pt>
    <dgm:pt modelId="{CB87E1AA-05E8-4661-A7EC-64CE4FD61DFF}" type="pres">
      <dgm:prSet presAssocID="{7AD2A522-EA23-4694-8031-9A918B8B0B86}" presName="horzSpace3" presStyleCnt="0"/>
      <dgm:spPr/>
    </dgm:pt>
    <dgm:pt modelId="{E76A1E57-BE5E-4B9B-8621-115810B0C8B4}" type="pres">
      <dgm:prSet presAssocID="{7AD2A522-EA23-4694-8031-9A918B8B0B86}" presName="tx3" presStyleLbl="revTx" presStyleIdx="5" presStyleCnt="13"/>
      <dgm:spPr/>
      <dgm:t>
        <a:bodyPr/>
        <a:lstStyle/>
        <a:p>
          <a:endParaRPr lang="zh-CN" altLang="en-US"/>
        </a:p>
      </dgm:t>
    </dgm:pt>
    <dgm:pt modelId="{FE839E05-366F-4939-A7DF-5854A7B05F02}" type="pres">
      <dgm:prSet presAssocID="{7AD2A522-EA23-4694-8031-9A918B8B0B86}" presName="vert3" presStyleCnt="0"/>
      <dgm:spPr/>
    </dgm:pt>
    <dgm:pt modelId="{FFA06DE9-47DF-4C38-87BC-744E3BC942EA}" type="pres">
      <dgm:prSet presAssocID="{7A4485B8-0B8F-428D-A974-4547DD1E8E53}" presName="thinLine2b" presStyleLbl="callout" presStyleIdx="3" presStyleCnt="9"/>
      <dgm:spPr/>
    </dgm:pt>
    <dgm:pt modelId="{AEED70EB-4AB6-4FFB-ADC3-10EFDF5C3EBB}" type="pres">
      <dgm:prSet presAssocID="{7A4485B8-0B8F-428D-A974-4547DD1E8E53}" presName="vertSpace2b" presStyleCnt="0"/>
      <dgm:spPr/>
    </dgm:pt>
    <dgm:pt modelId="{E9E9AF74-BAAF-4D7C-94FF-1B2BA4399916}" type="pres">
      <dgm:prSet presAssocID="{2787D522-F816-4C50-846E-9FFEB4F84984}" presName="horz2" presStyleCnt="0"/>
      <dgm:spPr/>
    </dgm:pt>
    <dgm:pt modelId="{0C540134-75A7-4777-A336-37A39FCE53D8}" type="pres">
      <dgm:prSet presAssocID="{2787D522-F816-4C50-846E-9FFEB4F84984}" presName="horzSpace2" presStyleCnt="0"/>
      <dgm:spPr/>
    </dgm:pt>
    <dgm:pt modelId="{E8CC208E-6EB0-4FA5-B1FD-D98B486C2D9C}" type="pres">
      <dgm:prSet presAssocID="{2787D522-F816-4C50-846E-9FFEB4F84984}" presName="tx2" presStyleLbl="revTx" presStyleIdx="6" presStyleCnt="13"/>
      <dgm:spPr/>
      <dgm:t>
        <a:bodyPr/>
        <a:lstStyle/>
        <a:p>
          <a:endParaRPr lang="zh-CN" altLang="en-US"/>
        </a:p>
      </dgm:t>
    </dgm:pt>
    <dgm:pt modelId="{133E7D07-99DF-41C3-B0BD-EC0883E74030}" type="pres">
      <dgm:prSet presAssocID="{2787D522-F816-4C50-846E-9FFEB4F84984}" presName="vert2" presStyleCnt="0"/>
      <dgm:spPr/>
    </dgm:pt>
    <dgm:pt modelId="{FE23017B-66D6-4416-85CC-A72C127D9982}" type="pres">
      <dgm:prSet presAssocID="{01C942C4-C101-4A73-8BDC-4AC63AD40956}" presName="horz3" presStyleCnt="0"/>
      <dgm:spPr/>
    </dgm:pt>
    <dgm:pt modelId="{0342F383-10D9-4132-BEF0-478804DE9D9C}" type="pres">
      <dgm:prSet presAssocID="{01C942C4-C101-4A73-8BDC-4AC63AD40956}" presName="horzSpace3" presStyleCnt="0"/>
      <dgm:spPr/>
    </dgm:pt>
    <dgm:pt modelId="{7C8ABB0A-C500-44C7-8589-CD566455D4C6}" type="pres">
      <dgm:prSet presAssocID="{01C942C4-C101-4A73-8BDC-4AC63AD40956}" presName="tx3" presStyleLbl="revTx" presStyleIdx="7" presStyleCnt="13"/>
      <dgm:spPr/>
      <dgm:t>
        <a:bodyPr/>
        <a:lstStyle/>
        <a:p>
          <a:endParaRPr lang="zh-CN" altLang="en-US"/>
        </a:p>
      </dgm:t>
    </dgm:pt>
    <dgm:pt modelId="{DC7D5C77-5834-4727-9B3B-0C0507FF0718}" type="pres">
      <dgm:prSet presAssocID="{01C942C4-C101-4A73-8BDC-4AC63AD40956}" presName="vert3" presStyleCnt="0"/>
      <dgm:spPr/>
    </dgm:pt>
    <dgm:pt modelId="{76455AC5-9EA7-4D76-AD28-8459CB8C3637}" type="pres">
      <dgm:prSet presAssocID="{1D355C95-921B-4DA1-968E-03F37640C4C4}" presName="thinLine3" presStyleLbl="callout" presStyleIdx="4" presStyleCnt="9"/>
      <dgm:spPr/>
    </dgm:pt>
    <dgm:pt modelId="{AB407AB6-4007-48D7-AEA8-EC928C2447F3}" type="pres">
      <dgm:prSet presAssocID="{1D2F6A15-6124-4255-850B-2C2CF0E5D222}" presName="horz3" presStyleCnt="0"/>
      <dgm:spPr/>
    </dgm:pt>
    <dgm:pt modelId="{310E9B35-DEB9-40F0-9D40-799638994DE2}" type="pres">
      <dgm:prSet presAssocID="{1D2F6A15-6124-4255-850B-2C2CF0E5D222}" presName="horzSpace3" presStyleCnt="0"/>
      <dgm:spPr/>
    </dgm:pt>
    <dgm:pt modelId="{3113112F-2123-42B2-A4D4-726919266115}" type="pres">
      <dgm:prSet presAssocID="{1D2F6A15-6124-4255-850B-2C2CF0E5D222}" presName="tx3" presStyleLbl="revTx" presStyleIdx="8" presStyleCnt="13"/>
      <dgm:spPr/>
      <dgm:t>
        <a:bodyPr/>
        <a:lstStyle/>
        <a:p>
          <a:endParaRPr lang="zh-CN" altLang="en-US"/>
        </a:p>
      </dgm:t>
    </dgm:pt>
    <dgm:pt modelId="{E0EFAEB8-C02A-4928-A08C-BD17B3F134BE}" type="pres">
      <dgm:prSet presAssocID="{1D2F6A15-6124-4255-850B-2C2CF0E5D222}" presName="vert3" presStyleCnt="0"/>
      <dgm:spPr/>
    </dgm:pt>
    <dgm:pt modelId="{B44BF6AC-F629-4B18-BCEB-BA81B63DE2E7}" type="pres">
      <dgm:prSet presAssocID="{2E3624FC-CDD2-4000-8528-0842B1582089}" presName="thinLine3" presStyleLbl="callout" presStyleIdx="5" presStyleCnt="9"/>
      <dgm:spPr/>
    </dgm:pt>
    <dgm:pt modelId="{860ABF91-8B3C-449B-913A-D2A40ABC4704}" type="pres">
      <dgm:prSet presAssocID="{C7C30107-B3F7-41A4-887D-CE34C6A69A34}" presName="horz3" presStyleCnt="0"/>
      <dgm:spPr/>
    </dgm:pt>
    <dgm:pt modelId="{8225C8CF-8217-47B2-AD7D-6BAD5DCDF2D6}" type="pres">
      <dgm:prSet presAssocID="{C7C30107-B3F7-41A4-887D-CE34C6A69A34}" presName="horzSpace3" presStyleCnt="0"/>
      <dgm:spPr/>
    </dgm:pt>
    <dgm:pt modelId="{D1CF80E7-1CC6-4557-87BF-F2D0B11EBDCD}" type="pres">
      <dgm:prSet presAssocID="{C7C30107-B3F7-41A4-887D-CE34C6A69A34}" presName="tx3" presStyleLbl="revTx" presStyleIdx="9" presStyleCnt="13"/>
      <dgm:spPr/>
      <dgm:t>
        <a:bodyPr/>
        <a:lstStyle/>
        <a:p>
          <a:endParaRPr lang="zh-CN" altLang="en-US"/>
        </a:p>
      </dgm:t>
    </dgm:pt>
    <dgm:pt modelId="{D865D226-012D-4DDB-A085-1661848751AD}" type="pres">
      <dgm:prSet presAssocID="{C7C30107-B3F7-41A4-887D-CE34C6A69A34}" presName="vert3" presStyleCnt="0"/>
      <dgm:spPr/>
    </dgm:pt>
    <dgm:pt modelId="{1B784902-98C9-4D7C-9AF5-85C0C8763E21}" type="pres">
      <dgm:prSet presAssocID="{2787D522-F816-4C50-846E-9FFEB4F84984}" presName="thinLine2b" presStyleLbl="callout" presStyleIdx="6" presStyleCnt="9"/>
      <dgm:spPr/>
    </dgm:pt>
    <dgm:pt modelId="{ED5BFCE5-2955-4C00-9368-CD940BD8CE77}" type="pres">
      <dgm:prSet presAssocID="{2787D522-F816-4C50-846E-9FFEB4F84984}" presName="vertSpace2b" presStyleCnt="0"/>
      <dgm:spPr/>
    </dgm:pt>
    <dgm:pt modelId="{D13E766E-9CBC-4256-9595-4D22BDC7220C}" type="pres">
      <dgm:prSet presAssocID="{D70242A6-C517-4DFF-B238-04F5775D55C4}" presName="thickLine" presStyleLbl="alignNode1" presStyleIdx="1" presStyleCnt="2"/>
      <dgm:spPr/>
    </dgm:pt>
    <dgm:pt modelId="{F716B5AA-C3E5-48CD-8B60-13F1E7D46C27}" type="pres">
      <dgm:prSet presAssocID="{D70242A6-C517-4DFF-B238-04F5775D55C4}" presName="horz1" presStyleCnt="0"/>
      <dgm:spPr/>
    </dgm:pt>
    <dgm:pt modelId="{30E93461-8EEB-4A93-A813-EA7BAEF93C3E}" type="pres">
      <dgm:prSet presAssocID="{D70242A6-C517-4DFF-B238-04F5775D55C4}" presName="tx1" presStyleLbl="revTx" presStyleIdx="10" presStyleCnt="13"/>
      <dgm:spPr/>
      <dgm:t>
        <a:bodyPr/>
        <a:lstStyle/>
        <a:p>
          <a:endParaRPr lang="zh-CN" altLang="en-US"/>
        </a:p>
      </dgm:t>
    </dgm:pt>
    <dgm:pt modelId="{7E1AAE47-C49F-4763-B4AE-F7FDB22E74EC}" type="pres">
      <dgm:prSet presAssocID="{D70242A6-C517-4DFF-B238-04F5775D55C4}" presName="vert1" presStyleCnt="0"/>
      <dgm:spPr/>
    </dgm:pt>
    <dgm:pt modelId="{A35DBA20-B6B3-4B4A-92BB-F7115C463767}" type="pres">
      <dgm:prSet presAssocID="{55482E41-72EF-408A-9BAC-5E1CADAAF9E1}" presName="vertSpace2a" presStyleCnt="0"/>
      <dgm:spPr/>
    </dgm:pt>
    <dgm:pt modelId="{C5B0D2C4-550C-4FF9-8070-7A7368DE0225}" type="pres">
      <dgm:prSet presAssocID="{55482E41-72EF-408A-9BAC-5E1CADAAF9E1}" presName="horz2" presStyleCnt="0"/>
      <dgm:spPr/>
    </dgm:pt>
    <dgm:pt modelId="{AA7E55CF-0075-4CC0-B913-FA3606470209}" type="pres">
      <dgm:prSet presAssocID="{55482E41-72EF-408A-9BAC-5E1CADAAF9E1}" presName="horzSpace2" presStyleCnt="0"/>
      <dgm:spPr/>
    </dgm:pt>
    <dgm:pt modelId="{E7498DD3-5DDB-4438-A570-6BD3FF55AE5D}" type="pres">
      <dgm:prSet presAssocID="{55482E41-72EF-408A-9BAC-5E1CADAAF9E1}" presName="tx2" presStyleLbl="revTx" presStyleIdx="11" presStyleCnt="13"/>
      <dgm:spPr/>
      <dgm:t>
        <a:bodyPr/>
        <a:lstStyle/>
        <a:p>
          <a:endParaRPr lang="zh-CN" altLang="en-US"/>
        </a:p>
      </dgm:t>
    </dgm:pt>
    <dgm:pt modelId="{6BF110EC-0B4F-4E7E-8116-E8BAC968B214}" type="pres">
      <dgm:prSet presAssocID="{55482E41-72EF-408A-9BAC-5E1CADAAF9E1}" presName="vert2" presStyleCnt="0"/>
      <dgm:spPr/>
    </dgm:pt>
    <dgm:pt modelId="{CA697257-8A9A-4CD3-8D94-BFE54FC54557}" type="pres">
      <dgm:prSet presAssocID="{55482E41-72EF-408A-9BAC-5E1CADAAF9E1}" presName="thinLine2b" presStyleLbl="callout" presStyleIdx="7" presStyleCnt="9"/>
      <dgm:spPr/>
    </dgm:pt>
    <dgm:pt modelId="{4D245A9A-105F-4CDB-8DC6-95DF6FB63FEB}" type="pres">
      <dgm:prSet presAssocID="{55482E41-72EF-408A-9BAC-5E1CADAAF9E1}" presName="vertSpace2b" presStyleCnt="0"/>
      <dgm:spPr/>
    </dgm:pt>
    <dgm:pt modelId="{A443B2C6-7A54-4D31-8E65-D9428BB5F7C9}" type="pres">
      <dgm:prSet presAssocID="{CF7D02D1-3913-4E3E-91A2-A701CB3994E2}" presName="horz2" presStyleCnt="0"/>
      <dgm:spPr/>
    </dgm:pt>
    <dgm:pt modelId="{949B48A1-99E8-44CE-B45A-92827B5CD1F7}" type="pres">
      <dgm:prSet presAssocID="{CF7D02D1-3913-4E3E-91A2-A701CB3994E2}" presName="horzSpace2" presStyleCnt="0"/>
      <dgm:spPr/>
    </dgm:pt>
    <dgm:pt modelId="{29AAB160-21E5-431D-893F-884CB3E26F1E}" type="pres">
      <dgm:prSet presAssocID="{CF7D02D1-3913-4E3E-91A2-A701CB3994E2}" presName="tx2" presStyleLbl="revTx" presStyleIdx="12" presStyleCnt="13"/>
      <dgm:spPr/>
      <dgm:t>
        <a:bodyPr/>
        <a:lstStyle/>
        <a:p>
          <a:endParaRPr lang="zh-CN" altLang="en-US"/>
        </a:p>
      </dgm:t>
    </dgm:pt>
    <dgm:pt modelId="{716DE08F-67A9-46E6-92F1-31CCC04B0150}" type="pres">
      <dgm:prSet presAssocID="{CF7D02D1-3913-4E3E-91A2-A701CB3994E2}" presName="vert2" presStyleCnt="0"/>
      <dgm:spPr/>
    </dgm:pt>
    <dgm:pt modelId="{B1CACB8B-AA68-4307-8C44-8F2F6D986727}" type="pres">
      <dgm:prSet presAssocID="{CF7D02D1-3913-4E3E-91A2-A701CB3994E2}" presName="thinLine2b" presStyleLbl="callout" presStyleIdx="8" presStyleCnt="9"/>
      <dgm:spPr/>
    </dgm:pt>
    <dgm:pt modelId="{C1562CB0-41EC-405C-A62B-DF6FACEE099A}" type="pres">
      <dgm:prSet presAssocID="{CF7D02D1-3913-4E3E-91A2-A701CB3994E2}" presName="vertSpace2b" presStyleCnt="0"/>
      <dgm:spPr/>
    </dgm:pt>
  </dgm:ptLst>
  <dgm:cxnLst>
    <dgm:cxn modelId="{2FDEF9BC-5218-46D8-8AB1-A7181481BE12}" type="presOf" srcId="{55482E41-72EF-408A-9BAC-5E1CADAAF9E1}" destId="{E7498DD3-5DDB-4438-A570-6BD3FF55AE5D}" srcOrd="0" destOrd="0" presId="urn:microsoft.com/office/officeart/2008/layout/LinedList"/>
    <dgm:cxn modelId="{3A692457-BD42-4253-AA90-BFBD1E8BCF70}" type="presOf" srcId="{C7C30107-B3F7-41A4-887D-CE34C6A69A34}" destId="{D1CF80E7-1CC6-4557-87BF-F2D0B11EBDCD}" srcOrd="0" destOrd="0" presId="urn:microsoft.com/office/officeart/2008/layout/LinedList"/>
    <dgm:cxn modelId="{2BA8A563-4552-47EE-98E6-9E12518B4833}" srcId="{2787D522-F816-4C50-846E-9FFEB4F84984}" destId="{C7C30107-B3F7-41A4-887D-CE34C6A69A34}" srcOrd="2" destOrd="0" parTransId="{A0CB9FA1-DF94-4300-98CB-5348A2150A3E}" sibTransId="{7EC52D9F-112E-40DD-8561-E2FCBC53680A}"/>
    <dgm:cxn modelId="{3413682B-9D15-41AB-BA28-2862EEC8286A}" srcId="{D70242A6-C517-4DFF-B238-04F5775D55C4}" destId="{CF7D02D1-3913-4E3E-91A2-A701CB3994E2}" srcOrd="1" destOrd="0" parTransId="{D94BB100-D9DF-4FBD-B865-B46286652B29}" sibTransId="{C120DD2B-BFEB-41A1-A288-FCF3C76B42AC}"/>
    <dgm:cxn modelId="{9EB9FF54-6F18-4993-81BD-0F95837BAB99}" srcId="{7A4485B8-0B8F-428D-A974-4547DD1E8E53}" destId="{C4671622-C778-4C3C-A09B-9DB200E3D280}" srcOrd="2" destOrd="0" parTransId="{326FC9B7-76E4-4143-8E9F-60008BE32752}" sibTransId="{AD550AAA-C200-4D17-BA91-738B3073802E}"/>
    <dgm:cxn modelId="{F8869787-14DE-40A0-9597-EA90C90168C3}" type="presOf" srcId="{7A4485B8-0B8F-428D-A974-4547DD1E8E53}" destId="{85AFD4C7-D756-49F7-BB55-5D95CA80F2E5}" srcOrd="0" destOrd="0" presId="urn:microsoft.com/office/officeart/2008/layout/LinedList"/>
    <dgm:cxn modelId="{36F08CD4-E745-4DA3-85E9-3B26A518F9BB}" srcId="{D16F662F-F16E-4B51-831C-B8CC86802B54}" destId="{7A4485B8-0B8F-428D-A974-4547DD1E8E53}" srcOrd="0" destOrd="0" parTransId="{F5316595-CC2E-4A4C-8D6B-B6DC647B92F9}" sibTransId="{8314904A-372D-41E9-A30C-807CA69203F1}"/>
    <dgm:cxn modelId="{D0D38F45-BB91-4117-803C-366587377744}" srcId="{C3B1166D-AC1B-44B3-925E-20E49E00EE12}" destId="{D16F662F-F16E-4B51-831C-B8CC86802B54}" srcOrd="0" destOrd="0" parTransId="{BE11C192-6E6E-486E-8B86-A6E269950273}" sibTransId="{E1E62D5E-B6DC-46FA-9CFE-7AFF3A3CC6E9}"/>
    <dgm:cxn modelId="{675FF33E-118B-47A5-895F-2A3C530CCA5B}" srcId="{D70242A6-C517-4DFF-B238-04F5775D55C4}" destId="{55482E41-72EF-408A-9BAC-5E1CADAAF9E1}" srcOrd="0" destOrd="0" parTransId="{5E423E83-2245-48EB-8EE5-D6020F47B24A}" sibTransId="{A9A851AA-DB70-400F-A0E9-E1947425FE11}"/>
    <dgm:cxn modelId="{6A35F160-FD4D-48E1-AA49-2174FDADB1CF}" type="presOf" srcId="{C3B1166D-AC1B-44B3-925E-20E49E00EE12}" destId="{285A493C-B18C-4DA9-9C0B-F0225641A2A2}" srcOrd="0" destOrd="0" presId="urn:microsoft.com/office/officeart/2008/layout/LinedList"/>
    <dgm:cxn modelId="{886DFF06-54BA-49A4-BE7E-6716E4E8EB27}" srcId="{7A4485B8-0B8F-428D-A974-4547DD1E8E53}" destId="{7AD2A522-EA23-4694-8031-9A918B8B0B86}" srcOrd="3" destOrd="0" parTransId="{3E5D1DEC-E65D-452B-9E6E-BEC96AE31E04}" sibTransId="{0FEB2E88-CA53-49FF-AE69-1E6AC972CF6E}"/>
    <dgm:cxn modelId="{35803AD9-A082-496B-B853-30A596915940}" type="presOf" srcId="{7AD2A522-EA23-4694-8031-9A918B8B0B86}" destId="{E76A1E57-BE5E-4B9B-8621-115810B0C8B4}" srcOrd="0" destOrd="0" presId="urn:microsoft.com/office/officeart/2008/layout/LinedList"/>
    <dgm:cxn modelId="{7AFCCBEF-0B68-422F-89E0-044488F284E9}" srcId="{D16F662F-F16E-4B51-831C-B8CC86802B54}" destId="{2787D522-F816-4C50-846E-9FFEB4F84984}" srcOrd="1" destOrd="0" parTransId="{EBD0699A-0BEA-4DCA-85B5-896D579FE6B4}" sibTransId="{0641DC0C-FC8D-4C12-8876-539B2AF7EA46}"/>
    <dgm:cxn modelId="{9D2BD206-EE85-4211-97D9-76D07DF5CA8C}" srcId="{7A4485B8-0B8F-428D-A974-4547DD1E8E53}" destId="{92CCE330-4EDB-42B2-A1D0-CD485254364A}" srcOrd="1" destOrd="0" parTransId="{372CD420-09EB-42CD-89A1-807BE2F6AEEA}" sibTransId="{AF56B8AF-7ED7-4FD3-AE2C-A465193009CF}"/>
    <dgm:cxn modelId="{517E1A14-1DC4-473B-8C75-A4FD1CEDAB2B}" type="presOf" srcId="{92CCE330-4EDB-42B2-A1D0-CD485254364A}" destId="{3107A346-D50B-4A3F-B8B7-F49BD5A5AE53}" srcOrd="0" destOrd="0" presId="urn:microsoft.com/office/officeart/2008/layout/LinedList"/>
    <dgm:cxn modelId="{7B891934-47F9-4D49-ACF0-C46D1681E2A4}" type="presOf" srcId="{C4671622-C778-4C3C-A09B-9DB200E3D280}" destId="{C61D4040-82D8-4386-BCC0-097BF417E972}" srcOrd="0" destOrd="0" presId="urn:microsoft.com/office/officeart/2008/layout/LinedList"/>
    <dgm:cxn modelId="{EA6F078A-6577-492E-A76D-5D78CFBE65D1}" type="presOf" srcId="{CF7D02D1-3913-4E3E-91A2-A701CB3994E2}" destId="{29AAB160-21E5-431D-893F-884CB3E26F1E}" srcOrd="0" destOrd="0" presId="urn:microsoft.com/office/officeart/2008/layout/LinedList"/>
    <dgm:cxn modelId="{5C25AAAE-C4E4-4C95-9A5F-D1F251DBF1CA}" type="presOf" srcId="{0211A8AC-DDF3-4BA6-9C5F-6EC7E59B7489}" destId="{5A6EC1CF-8D33-4683-8B08-C11BD0407569}" srcOrd="0" destOrd="0" presId="urn:microsoft.com/office/officeart/2008/layout/LinedList"/>
    <dgm:cxn modelId="{F1E11B34-0F66-41F8-987A-AE30D53056C5}" type="presOf" srcId="{D70242A6-C517-4DFF-B238-04F5775D55C4}" destId="{30E93461-8EEB-4A93-A813-EA7BAEF93C3E}" srcOrd="0" destOrd="0" presId="urn:microsoft.com/office/officeart/2008/layout/LinedList"/>
    <dgm:cxn modelId="{DC476E4D-1622-4346-8B8F-EFF4E17AD85C}" srcId="{2787D522-F816-4C50-846E-9FFEB4F84984}" destId="{1D2F6A15-6124-4255-850B-2C2CF0E5D222}" srcOrd="1" destOrd="0" parTransId="{4DA3AD84-6205-4562-A80C-3AF37D74B08D}" sibTransId="{2E3624FC-CDD2-4000-8528-0842B1582089}"/>
    <dgm:cxn modelId="{B9CC4661-9617-43FD-A993-8310ED243E42}" srcId="{7A4485B8-0B8F-428D-A974-4547DD1E8E53}" destId="{0211A8AC-DDF3-4BA6-9C5F-6EC7E59B7489}" srcOrd="0" destOrd="0" parTransId="{AB62F1D8-1943-4B06-89FC-61DA34E5A7A4}" sibTransId="{A00631B9-451D-4F82-997B-3A6B0605565F}"/>
    <dgm:cxn modelId="{101E97D1-2358-4B15-84EC-167167E9AD58}" srcId="{2787D522-F816-4C50-846E-9FFEB4F84984}" destId="{01C942C4-C101-4A73-8BDC-4AC63AD40956}" srcOrd="0" destOrd="0" parTransId="{EC2F3D53-11AB-4A8D-A806-22867B001962}" sibTransId="{1D355C95-921B-4DA1-968E-03F37640C4C4}"/>
    <dgm:cxn modelId="{648104B5-5FC9-481B-9FB7-F502AA9E8DB1}" type="presOf" srcId="{01C942C4-C101-4A73-8BDC-4AC63AD40956}" destId="{7C8ABB0A-C500-44C7-8589-CD566455D4C6}" srcOrd="0" destOrd="0" presId="urn:microsoft.com/office/officeart/2008/layout/LinedList"/>
    <dgm:cxn modelId="{AA91BCBB-4DCF-44ED-A9CD-2DD84F448D88}" srcId="{C3B1166D-AC1B-44B3-925E-20E49E00EE12}" destId="{D70242A6-C517-4DFF-B238-04F5775D55C4}" srcOrd="1" destOrd="0" parTransId="{EBB89EB5-46F2-4BBA-B9FE-382D0C580E37}" sibTransId="{CE345511-77FE-4026-80A9-99DD15FECC5C}"/>
    <dgm:cxn modelId="{8C2EE766-2DEF-4B1A-A36E-3C273E2D1666}" type="presOf" srcId="{2787D522-F816-4C50-846E-9FFEB4F84984}" destId="{E8CC208E-6EB0-4FA5-B1FD-D98B486C2D9C}" srcOrd="0" destOrd="0" presId="urn:microsoft.com/office/officeart/2008/layout/LinedList"/>
    <dgm:cxn modelId="{817B374D-4929-443F-BE2F-035403D92DF7}" type="presOf" srcId="{D16F662F-F16E-4B51-831C-B8CC86802B54}" destId="{7A766E2B-8328-4B0F-951C-6855F53ED893}" srcOrd="0" destOrd="0" presId="urn:microsoft.com/office/officeart/2008/layout/LinedList"/>
    <dgm:cxn modelId="{A708419A-1367-4ED7-890D-96DA8D2C4424}" type="presOf" srcId="{1D2F6A15-6124-4255-850B-2C2CF0E5D222}" destId="{3113112F-2123-42B2-A4D4-726919266115}" srcOrd="0" destOrd="0" presId="urn:microsoft.com/office/officeart/2008/layout/LinedList"/>
    <dgm:cxn modelId="{6DEC5465-2A9D-4047-9238-7FD430A091B6}" type="presParOf" srcId="{285A493C-B18C-4DA9-9C0B-F0225641A2A2}" destId="{80F20678-02B1-4006-A2E4-16BB37D6ACA5}" srcOrd="0" destOrd="0" presId="urn:microsoft.com/office/officeart/2008/layout/LinedList"/>
    <dgm:cxn modelId="{EC050DDA-4694-4213-88B3-B79D1E9EF112}" type="presParOf" srcId="{285A493C-B18C-4DA9-9C0B-F0225641A2A2}" destId="{D26818FC-F99C-45B6-87FA-E4E1BA225D61}" srcOrd="1" destOrd="0" presId="urn:microsoft.com/office/officeart/2008/layout/LinedList"/>
    <dgm:cxn modelId="{F0D615D4-45AF-4FEC-B256-CDF3B0276C6A}" type="presParOf" srcId="{D26818FC-F99C-45B6-87FA-E4E1BA225D61}" destId="{7A766E2B-8328-4B0F-951C-6855F53ED893}" srcOrd="0" destOrd="0" presId="urn:microsoft.com/office/officeart/2008/layout/LinedList"/>
    <dgm:cxn modelId="{A34791D7-9D44-4506-A5CF-666E9EF7A8C2}" type="presParOf" srcId="{D26818FC-F99C-45B6-87FA-E4E1BA225D61}" destId="{A7A8A503-4060-4D53-8FB5-ED922B227909}" srcOrd="1" destOrd="0" presId="urn:microsoft.com/office/officeart/2008/layout/LinedList"/>
    <dgm:cxn modelId="{507E4380-1460-4A3A-BDAC-E2D463024F77}" type="presParOf" srcId="{A7A8A503-4060-4D53-8FB5-ED922B227909}" destId="{692E54DC-A3EA-47A5-A32A-32A38E3D191B}" srcOrd="0" destOrd="0" presId="urn:microsoft.com/office/officeart/2008/layout/LinedList"/>
    <dgm:cxn modelId="{EAD8FE29-CE3C-4D5E-BB7F-A8240C199092}" type="presParOf" srcId="{A7A8A503-4060-4D53-8FB5-ED922B227909}" destId="{5CAC67E7-585F-4CCE-8888-9CB44AFE475A}" srcOrd="1" destOrd="0" presId="urn:microsoft.com/office/officeart/2008/layout/LinedList"/>
    <dgm:cxn modelId="{8B6DCDBD-D21A-4FDC-99F6-FB52F3C00915}" type="presParOf" srcId="{5CAC67E7-585F-4CCE-8888-9CB44AFE475A}" destId="{653722F0-ADE9-4450-9513-F35067824D0B}" srcOrd="0" destOrd="0" presId="urn:microsoft.com/office/officeart/2008/layout/LinedList"/>
    <dgm:cxn modelId="{14E1D6B8-7B0E-458D-80FF-93AF2C7BCBE8}" type="presParOf" srcId="{5CAC67E7-585F-4CCE-8888-9CB44AFE475A}" destId="{85AFD4C7-D756-49F7-BB55-5D95CA80F2E5}" srcOrd="1" destOrd="0" presId="urn:microsoft.com/office/officeart/2008/layout/LinedList"/>
    <dgm:cxn modelId="{5C09AE37-AE50-4225-B0EB-8E77A3840724}" type="presParOf" srcId="{5CAC67E7-585F-4CCE-8888-9CB44AFE475A}" destId="{647AFC9B-F780-4034-BF13-2D9889621551}" srcOrd="2" destOrd="0" presId="urn:microsoft.com/office/officeart/2008/layout/LinedList"/>
    <dgm:cxn modelId="{0DCBBA68-632F-4F24-855A-5488E59EEA9A}" type="presParOf" srcId="{647AFC9B-F780-4034-BF13-2D9889621551}" destId="{27B560BE-1420-4B44-9A1B-A437E030321E}" srcOrd="0" destOrd="0" presId="urn:microsoft.com/office/officeart/2008/layout/LinedList"/>
    <dgm:cxn modelId="{7C77B6DF-E067-4C23-9E57-F2DE08A21A38}" type="presParOf" srcId="{27B560BE-1420-4B44-9A1B-A437E030321E}" destId="{506E09D3-2250-46B1-A441-9A1CD006C148}" srcOrd="0" destOrd="0" presId="urn:microsoft.com/office/officeart/2008/layout/LinedList"/>
    <dgm:cxn modelId="{38F03E45-D937-4B7B-A1C0-E40A7C8AD8CB}" type="presParOf" srcId="{27B560BE-1420-4B44-9A1B-A437E030321E}" destId="{5A6EC1CF-8D33-4683-8B08-C11BD0407569}" srcOrd="1" destOrd="0" presId="urn:microsoft.com/office/officeart/2008/layout/LinedList"/>
    <dgm:cxn modelId="{78BC581B-A7C3-424C-8208-4F5F8E3F1456}" type="presParOf" srcId="{27B560BE-1420-4B44-9A1B-A437E030321E}" destId="{3368C64A-8251-4D26-BF31-E63BF46720E8}" srcOrd="2" destOrd="0" presId="urn:microsoft.com/office/officeart/2008/layout/LinedList"/>
    <dgm:cxn modelId="{9B96A032-1060-4407-86B2-BE3007D41056}" type="presParOf" srcId="{647AFC9B-F780-4034-BF13-2D9889621551}" destId="{762B2570-0BC5-4DEE-9527-FB259515A0C7}" srcOrd="1" destOrd="0" presId="urn:microsoft.com/office/officeart/2008/layout/LinedList"/>
    <dgm:cxn modelId="{533C8E5F-1C15-43AC-B060-6BBC79664304}" type="presParOf" srcId="{647AFC9B-F780-4034-BF13-2D9889621551}" destId="{ABC844DC-774A-4EA3-BC53-C07B5AA68FFD}" srcOrd="2" destOrd="0" presId="urn:microsoft.com/office/officeart/2008/layout/LinedList"/>
    <dgm:cxn modelId="{66D6CE0E-33DA-4AA7-9A33-379A5A9299E3}" type="presParOf" srcId="{ABC844DC-774A-4EA3-BC53-C07B5AA68FFD}" destId="{90313A07-59B6-4A80-8A74-DA017C163C75}" srcOrd="0" destOrd="0" presId="urn:microsoft.com/office/officeart/2008/layout/LinedList"/>
    <dgm:cxn modelId="{81EC44C6-0B51-4F49-8830-B4537A14F3C3}" type="presParOf" srcId="{ABC844DC-774A-4EA3-BC53-C07B5AA68FFD}" destId="{3107A346-D50B-4A3F-B8B7-F49BD5A5AE53}" srcOrd="1" destOrd="0" presId="urn:microsoft.com/office/officeart/2008/layout/LinedList"/>
    <dgm:cxn modelId="{3ABC3779-C64B-4A46-A899-57998DB44040}" type="presParOf" srcId="{ABC844DC-774A-4EA3-BC53-C07B5AA68FFD}" destId="{D191ADA5-85FC-4A71-8FEC-7A5BD1275592}" srcOrd="2" destOrd="0" presId="urn:microsoft.com/office/officeart/2008/layout/LinedList"/>
    <dgm:cxn modelId="{2348C1CA-A10F-43A5-996C-55BDD56C9A77}" type="presParOf" srcId="{647AFC9B-F780-4034-BF13-2D9889621551}" destId="{85644183-3953-4568-9B1F-48B6494CBD9B}" srcOrd="3" destOrd="0" presId="urn:microsoft.com/office/officeart/2008/layout/LinedList"/>
    <dgm:cxn modelId="{9C4580DD-A5D0-48B6-9EA1-4AFB55FFFE3E}" type="presParOf" srcId="{647AFC9B-F780-4034-BF13-2D9889621551}" destId="{307B7763-1480-466C-BBA3-12FD16FE64A0}" srcOrd="4" destOrd="0" presId="urn:microsoft.com/office/officeart/2008/layout/LinedList"/>
    <dgm:cxn modelId="{0913B609-75B3-4D6D-A2E1-78E0F0165473}" type="presParOf" srcId="{307B7763-1480-466C-BBA3-12FD16FE64A0}" destId="{273002B1-2319-461F-ADC9-A8C7A768ECC3}" srcOrd="0" destOrd="0" presId="urn:microsoft.com/office/officeart/2008/layout/LinedList"/>
    <dgm:cxn modelId="{30DA42BF-074F-413B-B403-249A0441872E}" type="presParOf" srcId="{307B7763-1480-466C-BBA3-12FD16FE64A0}" destId="{C61D4040-82D8-4386-BCC0-097BF417E972}" srcOrd="1" destOrd="0" presId="urn:microsoft.com/office/officeart/2008/layout/LinedList"/>
    <dgm:cxn modelId="{FEAB5A95-0599-46C1-AF17-58B429A83BA5}" type="presParOf" srcId="{307B7763-1480-466C-BBA3-12FD16FE64A0}" destId="{009AF40F-3819-48AC-96A2-CE1BD506B0F0}" srcOrd="2" destOrd="0" presId="urn:microsoft.com/office/officeart/2008/layout/LinedList"/>
    <dgm:cxn modelId="{BF1D0771-97B4-46FF-97C5-1A369CBC9169}" type="presParOf" srcId="{647AFC9B-F780-4034-BF13-2D9889621551}" destId="{63855A00-4CE3-4C2F-8A22-EBA20F9C2889}" srcOrd="5" destOrd="0" presId="urn:microsoft.com/office/officeart/2008/layout/LinedList"/>
    <dgm:cxn modelId="{17E7A016-0989-45B6-8BAB-92B0DCBD8E2A}" type="presParOf" srcId="{647AFC9B-F780-4034-BF13-2D9889621551}" destId="{71AF1EF5-F49B-4279-9E95-3E71A1C8ACF9}" srcOrd="6" destOrd="0" presId="urn:microsoft.com/office/officeart/2008/layout/LinedList"/>
    <dgm:cxn modelId="{1634BBBC-8B9B-4DDA-BDA2-CE3305F684FC}" type="presParOf" srcId="{71AF1EF5-F49B-4279-9E95-3E71A1C8ACF9}" destId="{CB87E1AA-05E8-4661-A7EC-64CE4FD61DFF}" srcOrd="0" destOrd="0" presId="urn:microsoft.com/office/officeart/2008/layout/LinedList"/>
    <dgm:cxn modelId="{6D2307C7-72D9-41F7-B0D4-0395AFFDD9CC}" type="presParOf" srcId="{71AF1EF5-F49B-4279-9E95-3E71A1C8ACF9}" destId="{E76A1E57-BE5E-4B9B-8621-115810B0C8B4}" srcOrd="1" destOrd="0" presId="urn:microsoft.com/office/officeart/2008/layout/LinedList"/>
    <dgm:cxn modelId="{7E446BC7-EEC2-4B9E-B3AB-CF4483DC6764}" type="presParOf" srcId="{71AF1EF5-F49B-4279-9E95-3E71A1C8ACF9}" destId="{FE839E05-366F-4939-A7DF-5854A7B05F02}" srcOrd="2" destOrd="0" presId="urn:microsoft.com/office/officeart/2008/layout/LinedList"/>
    <dgm:cxn modelId="{685B8F3E-1787-4E95-BA02-F156237244DC}" type="presParOf" srcId="{A7A8A503-4060-4D53-8FB5-ED922B227909}" destId="{FFA06DE9-47DF-4C38-87BC-744E3BC942EA}" srcOrd="2" destOrd="0" presId="urn:microsoft.com/office/officeart/2008/layout/LinedList"/>
    <dgm:cxn modelId="{359978AE-D65D-4FD4-BBFB-865D0DB20B54}" type="presParOf" srcId="{A7A8A503-4060-4D53-8FB5-ED922B227909}" destId="{AEED70EB-4AB6-4FFB-ADC3-10EFDF5C3EBB}" srcOrd="3" destOrd="0" presId="urn:microsoft.com/office/officeart/2008/layout/LinedList"/>
    <dgm:cxn modelId="{1BE1A558-964D-4B01-A1FC-64DAD11C1658}" type="presParOf" srcId="{A7A8A503-4060-4D53-8FB5-ED922B227909}" destId="{E9E9AF74-BAAF-4D7C-94FF-1B2BA4399916}" srcOrd="4" destOrd="0" presId="urn:microsoft.com/office/officeart/2008/layout/LinedList"/>
    <dgm:cxn modelId="{72D716D4-0E24-4783-9FFF-A1C498A4638D}" type="presParOf" srcId="{E9E9AF74-BAAF-4D7C-94FF-1B2BA4399916}" destId="{0C540134-75A7-4777-A336-37A39FCE53D8}" srcOrd="0" destOrd="0" presId="urn:microsoft.com/office/officeart/2008/layout/LinedList"/>
    <dgm:cxn modelId="{D25339D2-17F9-4857-B938-C2ED14FDCB4B}" type="presParOf" srcId="{E9E9AF74-BAAF-4D7C-94FF-1B2BA4399916}" destId="{E8CC208E-6EB0-4FA5-B1FD-D98B486C2D9C}" srcOrd="1" destOrd="0" presId="urn:microsoft.com/office/officeart/2008/layout/LinedList"/>
    <dgm:cxn modelId="{30EE7145-319E-4A49-9400-F811525C1217}" type="presParOf" srcId="{E9E9AF74-BAAF-4D7C-94FF-1B2BA4399916}" destId="{133E7D07-99DF-41C3-B0BD-EC0883E74030}" srcOrd="2" destOrd="0" presId="urn:microsoft.com/office/officeart/2008/layout/LinedList"/>
    <dgm:cxn modelId="{B44450AF-4C53-4096-976A-2CC9A7BBB8C6}" type="presParOf" srcId="{133E7D07-99DF-41C3-B0BD-EC0883E74030}" destId="{FE23017B-66D6-4416-85CC-A72C127D9982}" srcOrd="0" destOrd="0" presId="urn:microsoft.com/office/officeart/2008/layout/LinedList"/>
    <dgm:cxn modelId="{99ECFD96-9C20-4088-8311-7B5B0A1BF70B}" type="presParOf" srcId="{FE23017B-66D6-4416-85CC-A72C127D9982}" destId="{0342F383-10D9-4132-BEF0-478804DE9D9C}" srcOrd="0" destOrd="0" presId="urn:microsoft.com/office/officeart/2008/layout/LinedList"/>
    <dgm:cxn modelId="{1D7E29AA-15EF-455C-9987-619C1D875848}" type="presParOf" srcId="{FE23017B-66D6-4416-85CC-A72C127D9982}" destId="{7C8ABB0A-C500-44C7-8589-CD566455D4C6}" srcOrd="1" destOrd="0" presId="urn:microsoft.com/office/officeart/2008/layout/LinedList"/>
    <dgm:cxn modelId="{19CD1D73-7431-49C5-8B2E-CA1CEDC9987C}" type="presParOf" srcId="{FE23017B-66D6-4416-85CC-A72C127D9982}" destId="{DC7D5C77-5834-4727-9B3B-0C0507FF0718}" srcOrd="2" destOrd="0" presId="urn:microsoft.com/office/officeart/2008/layout/LinedList"/>
    <dgm:cxn modelId="{04FC1BF1-85DA-4706-8FD4-728B23DBCDBD}" type="presParOf" srcId="{133E7D07-99DF-41C3-B0BD-EC0883E74030}" destId="{76455AC5-9EA7-4D76-AD28-8459CB8C3637}" srcOrd="1" destOrd="0" presId="urn:microsoft.com/office/officeart/2008/layout/LinedList"/>
    <dgm:cxn modelId="{9E9A3520-626D-4C4B-A3F1-2573E15DEEB7}" type="presParOf" srcId="{133E7D07-99DF-41C3-B0BD-EC0883E74030}" destId="{AB407AB6-4007-48D7-AEA8-EC928C2447F3}" srcOrd="2" destOrd="0" presId="urn:microsoft.com/office/officeart/2008/layout/LinedList"/>
    <dgm:cxn modelId="{BA8E9989-7FF8-4874-B3E7-565840A8E141}" type="presParOf" srcId="{AB407AB6-4007-48D7-AEA8-EC928C2447F3}" destId="{310E9B35-DEB9-40F0-9D40-799638994DE2}" srcOrd="0" destOrd="0" presId="urn:microsoft.com/office/officeart/2008/layout/LinedList"/>
    <dgm:cxn modelId="{84C5CC84-01C8-43B9-B599-1304751F51A1}" type="presParOf" srcId="{AB407AB6-4007-48D7-AEA8-EC928C2447F3}" destId="{3113112F-2123-42B2-A4D4-726919266115}" srcOrd="1" destOrd="0" presId="urn:microsoft.com/office/officeart/2008/layout/LinedList"/>
    <dgm:cxn modelId="{038C156C-3504-4AE0-A894-A11D7CF26D57}" type="presParOf" srcId="{AB407AB6-4007-48D7-AEA8-EC928C2447F3}" destId="{E0EFAEB8-C02A-4928-A08C-BD17B3F134BE}" srcOrd="2" destOrd="0" presId="urn:microsoft.com/office/officeart/2008/layout/LinedList"/>
    <dgm:cxn modelId="{FD85DA73-9215-4437-BADE-B6ACC8BF305B}" type="presParOf" srcId="{133E7D07-99DF-41C3-B0BD-EC0883E74030}" destId="{B44BF6AC-F629-4B18-BCEB-BA81B63DE2E7}" srcOrd="3" destOrd="0" presId="urn:microsoft.com/office/officeart/2008/layout/LinedList"/>
    <dgm:cxn modelId="{F3684A90-DAC4-464F-B4EA-59DCB0905528}" type="presParOf" srcId="{133E7D07-99DF-41C3-B0BD-EC0883E74030}" destId="{860ABF91-8B3C-449B-913A-D2A40ABC4704}" srcOrd="4" destOrd="0" presId="urn:microsoft.com/office/officeart/2008/layout/LinedList"/>
    <dgm:cxn modelId="{AF19F2D5-B2B6-4BE0-8D8B-AEB767793EBC}" type="presParOf" srcId="{860ABF91-8B3C-449B-913A-D2A40ABC4704}" destId="{8225C8CF-8217-47B2-AD7D-6BAD5DCDF2D6}" srcOrd="0" destOrd="0" presId="urn:microsoft.com/office/officeart/2008/layout/LinedList"/>
    <dgm:cxn modelId="{107325BE-6DC5-4378-A4B8-039E7712EACA}" type="presParOf" srcId="{860ABF91-8B3C-449B-913A-D2A40ABC4704}" destId="{D1CF80E7-1CC6-4557-87BF-F2D0B11EBDCD}" srcOrd="1" destOrd="0" presId="urn:microsoft.com/office/officeart/2008/layout/LinedList"/>
    <dgm:cxn modelId="{B15C1FF0-C74C-4755-BBD3-0353E335B9D8}" type="presParOf" srcId="{860ABF91-8B3C-449B-913A-D2A40ABC4704}" destId="{D865D226-012D-4DDB-A085-1661848751AD}" srcOrd="2" destOrd="0" presId="urn:microsoft.com/office/officeart/2008/layout/LinedList"/>
    <dgm:cxn modelId="{045EBCA9-7F2D-4209-A8FF-4873A8F7FF80}" type="presParOf" srcId="{A7A8A503-4060-4D53-8FB5-ED922B227909}" destId="{1B784902-98C9-4D7C-9AF5-85C0C8763E21}" srcOrd="5" destOrd="0" presId="urn:microsoft.com/office/officeart/2008/layout/LinedList"/>
    <dgm:cxn modelId="{92A785AE-340A-4CEA-87CB-A554933C7ACD}" type="presParOf" srcId="{A7A8A503-4060-4D53-8FB5-ED922B227909}" destId="{ED5BFCE5-2955-4C00-9368-CD940BD8CE77}" srcOrd="6" destOrd="0" presId="urn:microsoft.com/office/officeart/2008/layout/LinedList"/>
    <dgm:cxn modelId="{B89B8F5E-9B06-4E08-806D-AE5161189449}" type="presParOf" srcId="{285A493C-B18C-4DA9-9C0B-F0225641A2A2}" destId="{D13E766E-9CBC-4256-9595-4D22BDC7220C}" srcOrd="2" destOrd="0" presId="urn:microsoft.com/office/officeart/2008/layout/LinedList"/>
    <dgm:cxn modelId="{8D2F640C-0AEE-44B5-8CAD-4EB030526782}" type="presParOf" srcId="{285A493C-B18C-4DA9-9C0B-F0225641A2A2}" destId="{F716B5AA-C3E5-48CD-8B60-13F1E7D46C27}" srcOrd="3" destOrd="0" presId="urn:microsoft.com/office/officeart/2008/layout/LinedList"/>
    <dgm:cxn modelId="{2C4027E8-6418-4559-8AA1-6EE3C10A6397}" type="presParOf" srcId="{F716B5AA-C3E5-48CD-8B60-13F1E7D46C27}" destId="{30E93461-8EEB-4A93-A813-EA7BAEF93C3E}" srcOrd="0" destOrd="0" presId="urn:microsoft.com/office/officeart/2008/layout/LinedList"/>
    <dgm:cxn modelId="{67481FDD-C098-4EBC-A65B-E841520A3ACE}" type="presParOf" srcId="{F716B5AA-C3E5-48CD-8B60-13F1E7D46C27}" destId="{7E1AAE47-C49F-4763-B4AE-F7FDB22E74EC}" srcOrd="1" destOrd="0" presId="urn:microsoft.com/office/officeart/2008/layout/LinedList"/>
    <dgm:cxn modelId="{A6ED8DB0-3C59-4DE4-8337-4FA18816F1A3}" type="presParOf" srcId="{7E1AAE47-C49F-4763-B4AE-F7FDB22E74EC}" destId="{A35DBA20-B6B3-4B4A-92BB-F7115C463767}" srcOrd="0" destOrd="0" presId="urn:microsoft.com/office/officeart/2008/layout/LinedList"/>
    <dgm:cxn modelId="{39A24917-FDB3-444F-B4EF-FDD97144D037}" type="presParOf" srcId="{7E1AAE47-C49F-4763-B4AE-F7FDB22E74EC}" destId="{C5B0D2C4-550C-4FF9-8070-7A7368DE0225}" srcOrd="1" destOrd="0" presId="urn:microsoft.com/office/officeart/2008/layout/LinedList"/>
    <dgm:cxn modelId="{45729C31-075F-4E7B-9C27-81C201DADBD5}" type="presParOf" srcId="{C5B0D2C4-550C-4FF9-8070-7A7368DE0225}" destId="{AA7E55CF-0075-4CC0-B913-FA3606470209}" srcOrd="0" destOrd="0" presId="urn:microsoft.com/office/officeart/2008/layout/LinedList"/>
    <dgm:cxn modelId="{6F0FD77A-D6B4-480B-B7B3-C7713ABB08BB}" type="presParOf" srcId="{C5B0D2C4-550C-4FF9-8070-7A7368DE0225}" destId="{E7498DD3-5DDB-4438-A570-6BD3FF55AE5D}" srcOrd="1" destOrd="0" presId="urn:microsoft.com/office/officeart/2008/layout/LinedList"/>
    <dgm:cxn modelId="{E3A20868-7E75-4146-953D-63D35CBA1360}" type="presParOf" srcId="{C5B0D2C4-550C-4FF9-8070-7A7368DE0225}" destId="{6BF110EC-0B4F-4E7E-8116-E8BAC968B214}" srcOrd="2" destOrd="0" presId="urn:microsoft.com/office/officeart/2008/layout/LinedList"/>
    <dgm:cxn modelId="{EAC22DB5-9F61-498F-8551-E2B000B55EF4}" type="presParOf" srcId="{7E1AAE47-C49F-4763-B4AE-F7FDB22E74EC}" destId="{CA697257-8A9A-4CD3-8D94-BFE54FC54557}" srcOrd="2" destOrd="0" presId="urn:microsoft.com/office/officeart/2008/layout/LinedList"/>
    <dgm:cxn modelId="{3A07DA17-3161-4176-9A2B-9AB02635D14D}" type="presParOf" srcId="{7E1AAE47-C49F-4763-B4AE-F7FDB22E74EC}" destId="{4D245A9A-105F-4CDB-8DC6-95DF6FB63FEB}" srcOrd="3" destOrd="0" presId="urn:microsoft.com/office/officeart/2008/layout/LinedList"/>
    <dgm:cxn modelId="{C9FA8DAA-3109-4168-A328-A846E4676CBD}" type="presParOf" srcId="{7E1AAE47-C49F-4763-B4AE-F7FDB22E74EC}" destId="{A443B2C6-7A54-4D31-8E65-D9428BB5F7C9}" srcOrd="4" destOrd="0" presId="urn:microsoft.com/office/officeart/2008/layout/LinedList"/>
    <dgm:cxn modelId="{EF56637D-2AFD-43DA-9E5D-C592D280A95F}" type="presParOf" srcId="{A443B2C6-7A54-4D31-8E65-D9428BB5F7C9}" destId="{949B48A1-99E8-44CE-B45A-92827B5CD1F7}" srcOrd="0" destOrd="0" presId="urn:microsoft.com/office/officeart/2008/layout/LinedList"/>
    <dgm:cxn modelId="{ED1184B8-B86F-4532-821A-F0555D12665F}" type="presParOf" srcId="{A443B2C6-7A54-4D31-8E65-D9428BB5F7C9}" destId="{29AAB160-21E5-431D-893F-884CB3E26F1E}" srcOrd="1" destOrd="0" presId="urn:microsoft.com/office/officeart/2008/layout/LinedList"/>
    <dgm:cxn modelId="{D3B19241-2478-4227-A580-9BE8A2C6A305}" type="presParOf" srcId="{A443B2C6-7A54-4D31-8E65-D9428BB5F7C9}" destId="{716DE08F-67A9-46E6-92F1-31CCC04B0150}" srcOrd="2" destOrd="0" presId="urn:microsoft.com/office/officeart/2008/layout/LinedList"/>
    <dgm:cxn modelId="{10BDBBCE-064E-402C-876C-6944C620EEFA}" type="presParOf" srcId="{7E1AAE47-C49F-4763-B4AE-F7FDB22E74EC}" destId="{B1CACB8B-AA68-4307-8C44-8F2F6D986727}" srcOrd="5" destOrd="0" presId="urn:microsoft.com/office/officeart/2008/layout/LinedList"/>
    <dgm:cxn modelId="{4024FA2F-7753-4318-952E-A53A299F570B}" type="presParOf" srcId="{7E1AAE47-C49F-4763-B4AE-F7FDB22E74EC}" destId="{C1562CB0-41EC-405C-A62B-DF6FACEE099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B1166D-AC1B-44B3-925E-20E49E00EE1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6F662F-F16E-4B51-831C-B8CC86802B54}">
      <dgm:prSet phldrT="[文本]"/>
      <dgm:spPr/>
      <dgm:t>
        <a:bodyPr/>
        <a:lstStyle/>
        <a:p>
          <a:r>
            <a:rPr lang="zh-CN" altLang="en-US" dirty="0" smtClean="0"/>
            <a:t>教师</a:t>
          </a:r>
          <a:endParaRPr lang="zh-CN" altLang="en-US" dirty="0"/>
        </a:p>
      </dgm:t>
    </dgm:pt>
    <dgm:pt modelId="{BE11C192-6E6E-486E-8B86-A6E269950273}" type="parTrans" cxnId="{D0D38F45-BB91-4117-803C-366587377744}">
      <dgm:prSet/>
      <dgm:spPr/>
      <dgm:t>
        <a:bodyPr/>
        <a:lstStyle/>
        <a:p>
          <a:endParaRPr lang="zh-CN" altLang="en-US"/>
        </a:p>
      </dgm:t>
    </dgm:pt>
    <dgm:pt modelId="{E1E62D5E-B6DC-46FA-9CFE-7AFF3A3CC6E9}" type="sibTrans" cxnId="{D0D38F45-BB91-4117-803C-366587377744}">
      <dgm:prSet/>
      <dgm:spPr/>
      <dgm:t>
        <a:bodyPr/>
        <a:lstStyle/>
        <a:p>
          <a:endParaRPr lang="zh-CN" altLang="en-US"/>
        </a:p>
      </dgm:t>
    </dgm:pt>
    <dgm:pt modelId="{7A4485B8-0B8F-428D-A974-4547DD1E8E53}">
      <dgm:prSet phldrT="[文本]"/>
      <dgm:spPr/>
      <dgm:t>
        <a:bodyPr/>
        <a:lstStyle/>
        <a:p>
          <a:r>
            <a:rPr lang="zh-CN" altLang="en-US" dirty="0" smtClean="0"/>
            <a:t>组卷</a:t>
          </a:r>
          <a:endParaRPr lang="zh-CN" altLang="en-US" dirty="0"/>
        </a:p>
      </dgm:t>
    </dgm:pt>
    <dgm:pt modelId="{F5316595-CC2E-4A4C-8D6B-B6DC647B92F9}" type="parTrans" cxnId="{36F08CD4-E745-4DA3-85E9-3B26A518F9BB}">
      <dgm:prSet/>
      <dgm:spPr/>
      <dgm:t>
        <a:bodyPr/>
        <a:lstStyle/>
        <a:p>
          <a:endParaRPr lang="zh-CN" altLang="en-US"/>
        </a:p>
      </dgm:t>
    </dgm:pt>
    <dgm:pt modelId="{8314904A-372D-41E9-A30C-807CA69203F1}" type="sibTrans" cxnId="{36F08CD4-E745-4DA3-85E9-3B26A518F9BB}">
      <dgm:prSet/>
      <dgm:spPr/>
      <dgm:t>
        <a:bodyPr/>
        <a:lstStyle/>
        <a:p>
          <a:endParaRPr lang="zh-CN" altLang="en-US"/>
        </a:p>
      </dgm:t>
    </dgm:pt>
    <dgm:pt modelId="{2787D522-F816-4C50-846E-9FFEB4F84984}">
      <dgm:prSet phldrT="[文本]"/>
      <dgm:spPr/>
      <dgm:t>
        <a:bodyPr/>
        <a:lstStyle/>
        <a:p>
          <a:r>
            <a:rPr lang="zh-CN" altLang="en-US" dirty="0" smtClean="0"/>
            <a:t>试卷查看与分析</a:t>
          </a:r>
          <a:endParaRPr lang="zh-CN" altLang="en-US" dirty="0"/>
        </a:p>
      </dgm:t>
    </dgm:pt>
    <dgm:pt modelId="{EBD0699A-0BEA-4DCA-85B5-896D579FE6B4}" type="parTrans" cxnId="{7AFCCBEF-0B68-422F-89E0-044488F284E9}">
      <dgm:prSet/>
      <dgm:spPr/>
      <dgm:t>
        <a:bodyPr/>
        <a:lstStyle/>
        <a:p>
          <a:endParaRPr lang="zh-CN" altLang="en-US"/>
        </a:p>
      </dgm:t>
    </dgm:pt>
    <dgm:pt modelId="{0641DC0C-FC8D-4C12-8876-539B2AF7EA46}" type="sibTrans" cxnId="{7AFCCBEF-0B68-422F-89E0-044488F284E9}">
      <dgm:prSet/>
      <dgm:spPr/>
      <dgm:t>
        <a:bodyPr/>
        <a:lstStyle/>
        <a:p>
          <a:endParaRPr lang="zh-CN" altLang="en-US"/>
        </a:p>
      </dgm:t>
    </dgm:pt>
    <dgm:pt modelId="{D70242A6-C517-4DFF-B238-04F5775D55C4}">
      <dgm:prSet phldrT="[文本]"/>
      <dgm:spPr/>
      <dgm:t>
        <a:bodyPr/>
        <a:lstStyle/>
        <a:p>
          <a:r>
            <a:rPr lang="zh-CN" altLang="en-US" dirty="0" smtClean="0"/>
            <a:t>管理员</a:t>
          </a:r>
          <a:endParaRPr lang="zh-CN" altLang="en-US" dirty="0"/>
        </a:p>
      </dgm:t>
    </dgm:pt>
    <dgm:pt modelId="{EBB89EB5-46F2-4BBA-B9FE-382D0C580E37}" type="parTrans" cxnId="{AA91BCBB-4DCF-44ED-A9CD-2DD84F448D88}">
      <dgm:prSet/>
      <dgm:spPr/>
      <dgm:t>
        <a:bodyPr/>
        <a:lstStyle/>
        <a:p>
          <a:endParaRPr lang="zh-CN" altLang="en-US"/>
        </a:p>
      </dgm:t>
    </dgm:pt>
    <dgm:pt modelId="{CE345511-77FE-4026-80A9-99DD15FECC5C}" type="sibTrans" cxnId="{AA91BCBB-4DCF-44ED-A9CD-2DD84F448D88}">
      <dgm:prSet/>
      <dgm:spPr/>
      <dgm:t>
        <a:bodyPr/>
        <a:lstStyle/>
        <a:p>
          <a:endParaRPr lang="zh-CN" altLang="en-US"/>
        </a:p>
      </dgm:t>
    </dgm:pt>
    <dgm:pt modelId="{92CCE330-4EDB-42B2-A1D0-CD485254364A}">
      <dgm:prSet phldrT="[文本]"/>
      <dgm:spPr/>
      <dgm:t>
        <a:bodyPr/>
        <a:lstStyle/>
        <a:p>
          <a:r>
            <a:rPr lang="zh-CN" altLang="en-US" dirty="0" smtClean="0"/>
            <a:t>手动组卷</a:t>
          </a:r>
          <a:endParaRPr lang="zh-CN" altLang="en-US" dirty="0"/>
        </a:p>
      </dgm:t>
    </dgm:pt>
    <dgm:pt modelId="{372CD420-09EB-42CD-89A1-807BE2F6AEEA}" type="parTrans" cxnId="{9D2BD206-EE85-4211-97D9-76D07DF5CA8C}">
      <dgm:prSet/>
      <dgm:spPr/>
      <dgm:t>
        <a:bodyPr/>
        <a:lstStyle/>
        <a:p>
          <a:endParaRPr lang="zh-CN" altLang="en-US"/>
        </a:p>
      </dgm:t>
    </dgm:pt>
    <dgm:pt modelId="{AF56B8AF-7ED7-4FD3-AE2C-A465193009CF}" type="sibTrans" cxnId="{9D2BD206-EE85-4211-97D9-76D07DF5CA8C}">
      <dgm:prSet/>
      <dgm:spPr/>
      <dgm:t>
        <a:bodyPr/>
        <a:lstStyle/>
        <a:p>
          <a:endParaRPr lang="zh-CN" altLang="en-US"/>
        </a:p>
      </dgm:t>
    </dgm:pt>
    <dgm:pt modelId="{C4671622-C778-4C3C-A09B-9DB200E3D280}">
      <dgm:prSet phldrT="[文本]"/>
      <dgm:spPr/>
      <dgm:t>
        <a:bodyPr/>
        <a:lstStyle/>
        <a:p>
          <a:r>
            <a:rPr lang="zh-CN" altLang="en-US" dirty="0" smtClean="0"/>
            <a:t>自动组卷</a:t>
          </a:r>
          <a:endParaRPr lang="zh-CN" altLang="en-US" dirty="0"/>
        </a:p>
      </dgm:t>
    </dgm:pt>
    <dgm:pt modelId="{326FC9B7-76E4-4143-8E9F-60008BE32752}" type="parTrans" cxnId="{9EB9FF54-6F18-4993-81BD-0F95837BAB99}">
      <dgm:prSet/>
      <dgm:spPr/>
      <dgm:t>
        <a:bodyPr/>
        <a:lstStyle/>
        <a:p>
          <a:endParaRPr lang="zh-CN" altLang="en-US"/>
        </a:p>
      </dgm:t>
    </dgm:pt>
    <dgm:pt modelId="{AD550AAA-C200-4D17-BA91-738B3073802E}" type="sibTrans" cxnId="{9EB9FF54-6F18-4993-81BD-0F95837BAB99}">
      <dgm:prSet/>
      <dgm:spPr/>
      <dgm:t>
        <a:bodyPr/>
        <a:lstStyle/>
        <a:p>
          <a:endParaRPr lang="zh-CN" altLang="en-US"/>
        </a:p>
      </dgm:t>
    </dgm:pt>
    <dgm:pt modelId="{0211A8AC-DDF3-4BA6-9C5F-6EC7E59B7489}">
      <dgm:prSet phldrT="[文本]"/>
      <dgm:spPr/>
      <dgm:t>
        <a:bodyPr/>
        <a:lstStyle/>
        <a:p>
          <a:r>
            <a:rPr lang="zh-CN" altLang="en-US" dirty="0" smtClean="0"/>
            <a:t>组卷开始界面</a:t>
          </a:r>
          <a:endParaRPr lang="zh-CN" altLang="en-US" dirty="0"/>
        </a:p>
      </dgm:t>
    </dgm:pt>
    <dgm:pt modelId="{AB62F1D8-1943-4B06-89FC-61DA34E5A7A4}" type="parTrans" cxnId="{B9CC4661-9617-43FD-A993-8310ED243E42}">
      <dgm:prSet/>
      <dgm:spPr/>
      <dgm:t>
        <a:bodyPr/>
        <a:lstStyle/>
        <a:p>
          <a:endParaRPr lang="zh-CN" altLang="en-US"/>
        </a:p>
      </dgm:t>
    </dgm:pt>
    <dgm:pt modelId="{A00631B9-451D-4F82-997B-3A6B0605565F}" type="sibTrans" cxnId="{B9CC4661-9617-43FD-A993-8310ED243E42}">
      <dgm:prSet/>
      <dgm:spPr/>
      <dgm:t>
        <a:bodyPr/>
        <a:lstStyle/>
        <a:p>
          <a:endParaRPr lang="zh-CN" altLang="en-US"/>
        </a:p>
      </dgm:t>
    </dgm:pt>
    <dgm:pt modelId="{7AD2A522-EA23-4694-8031-9A918B8B0B86}">
      <dgm:prSet phldrT="[文本]"/>
      <dgm:spPr/>
      <dgm:t>
        <a:bodyPr/>
        <a:lstStyle/>
        <a:p>
          <a:r>
            <a:rPr lang="zh-CN" altLang="en-US" dirty="0" smtClean="0"/>
            <a:t>预览</a:t>
          </a:r>
          <a:endParaRPr lang="zh-CN" altLang="en-US" dirty="0"/>
        </a:p>
      </dgm:t>
    </dgm:pt>
    <dgm:pt modelId="{3E5D1DEC-E65D-452B-9E6E-BEC96AE31E04}" type="parTrans" cxnId="{886DFF06-54BA-49A4-BE7E-6716E4E8EB27}">
      <dgm:prSet/>
      <dgm:spPr/>
      <dgm:t>
        <a:bodyPr/>
        <a:lstStyle/>
        <a:p>
          <a:endParaRPr lang="zh-CN" altLang="en-US"/>
        </a:p>
      </dgm:t>
    </dgm:pt>
    <dgm:pt modelId="{0FEB2E88-CA53-49FF-AE69-1E6AC972CF6E}" type="sibTrans" cxnId="{886DFF06-54BA-49A4-BE7E-6716E4E8EB27}">
      <dgm:prSet/>
      <dgm:spPr/>
      <dgm:t>
        <a:bodyPr/>
        <a:lstStyle/>
        <a:p>
          <a:endParaRPr lang="zh-CN" altLang="en-US"/>
        </a:p>
      </dgm:t>
    </dgm:pt>
    <dgm:pt modelId="{01C942C4-C101-4A73-8BDC-4AC63AD40956}">
      <dgm:prSet phldrT="[文本]"/>
      <dgm:spPr/>
      <dgm:t>
        <a:bodyPr/>
        <a:lstStyle/>
        <a:p>
          <a:r>
            <a:rPr lang="zh-CN" altLang="en-US" dirty="0" smtClean="0"/>
            <a:t>教师用试卷库</a:t>
          </a:r>
          <a:endParaRPr lang="zh-CN" altLang="en-US" dirty="0"/>
        </a:p>
      </dgm:t>
    </dgm:pt>
    <dgm:pt modelId="{EC2F3D53-11AB-4A8D-A806-22867B001962}" type="parTrans" cxnId="{101E97D1-2358-4B15-84EC-167167E9AD58}">
      <dgm:prSet/>
      <dgm:spPr/>
      <dgm:t>
        <a:bodyPr/>
        <a:lstStyle/>
        <a:p>
          <a:endParaRPr lang="zh-CN" altLang="en-US"/>
        </a:p>
      </dgm:t>
    </dgm:pt>
    <dgm:pt modelId="{1D355C95-921B-4DA1-968E-03F37640C4C4}" type="sibTrans" cxnId="{101E97D1-2358-4B15-84EC-167167E9AD58}">
      <dgm:prSet/>
      <dgm:spPr/>
      <dgm:t>
        <a:bodyPr/>
        <a:lstStyle/>
        <a:p>
          <a:endParaRPr lang="zh-CN" altLang="en-US"/>
        </a:p>
      </dgm:t>
    </dgm:pt>
    <dgm:pt modelId="{1D2F6A15-6124-4255-850B-2C2CF0E5D222}">
      <dgm:prSet phldrT="[文本]"/>
      <dgm:spPr/>
      <dgm:t>
        <a:bodyPr/>
        <a:lstStyle/>
        <a:p>
          <a:r>
            <a:rPr lang="zh-CN" altLang="en-US" dirty="0" smtClean="0"/>
            <a:t>试卷分析</a:t>
          </a:r>
          <a:endParaRPr lang="zh-CN" altLang="en-US" dirty="0"/>
        </a:p>
      </dgm:t>
    </dgm:pt>
    <dgm:pt modelId="{4DA3AD84-6205-4562-A80C-3AF37D74B08D}" type="parTrans" cxnId="{DC476E4D-1622-4346-8B8F-EFF4E17AD85C}">
      <dgm:prSet/>
      <dgm:spPr/>
      <dgm:t>
        <a:bodyPr/>
        <a:lstStyle/>
        <a:p>
          <a:endParaRPr lang="zh-CN" altLang="en-US"/>
        </a:p>
      </dgm:t>
    </dgm:pt>
    <dgm:pt modelId="{2E3624FC-CDD2-4000-8528-0842B1582089}" type="sibTrans" cxnId="{DC476E4D-1622-4346-8B8F-EFF4E17AD85C}">
      <dgm:prSet/>
      <dgm:spPr/>
      <dgm:t>
        <a:bodyPr/>
        <a:lstStyle/>
        <a:p>
          <a:endParaRPr lang="zh-CN" altLang="en-US"/>
        </a:p>
      </dgm:t>
    </dgm:pt>
    <dgm:pt modelId="{C7C30107-B3F7-41A4-887D-CE34C6A69A34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A0CB9FA1-DF94-4300-98CB-5348A2150A3E}" type="parTrans" cxnId="{2BA8A563-4552-47EE-98E6-9E12518B4833}">
      <dgm:prSet/>
      <dgm:spPr/>
      <dgm:t>
        <a:bodyPr/>
        <a:lstStyle/>
        <a:p>
          <a:endParaRPr lang="zh-CN" altLang="en-US"/>
        </a:p>
      </dgm:t>
    </dgm:pt>
    <dgm:pt modelId="{7EC52D9F-112E-40DD-8561-E2FCBC53680A}" type="sibTrans" cxnId="{2BA8A563-4552-47EE-98E6-9E12518B4833}">
      <dgm:prSet/>
      <dgm:spPr/>
      <dgm:t>
        <a:bodyPr/>
        <a:lstStyle/>
        <a:p>
          <a:endParaRPr lang="zh-CN" altLang="en-US"/>
        </a:p>
      </dgm:t>
    </dgm:pt>
    <dgm:pt modelId="{55482E41-72EF-408A-9BAC-5E1CADAAF9E1}">
      <dgm:prSet phldrT="[文本]"/>
      <dgm:spPr/>
      <dgm:t>
        <a:bodyPr/>
        <a:lstStyle/>
        <a:p>
          <a:r>
            <a:rPr lang="zh-CN" altLang="en-US" dirty="0" smtClean="0"/>
            <a:t>试卷库管理</a:t>
          </a:r>
          <a:endParaRPr lang="zh-CN" altLang="en-US" dirty="0"/>
        </a:p>
      </dgm:t>
    </dgm:pt>
    <dgm:pt modelId="{5E423E83-2245-48EB-8EE5-D6020F47B24A}" type="parTrans" cxnId="{675FF33E-118B-47A5-895F-2A3C530CCA5B}">
      <dgm:prSet/>
      <dgm:spPr/>
      <dgm:t>
        <a:bodyPr/>
        <a:lstStyle/>
        <a:p>
          <a:endParaRPr lang="zh-CN" altLang="en-US"/>
        </a:p>
      </dgm:t>
    </dgm:pt>
    <dgm:pt modelId="{A9A851AA-DB70-400F-A0E9-E1947425FE11}" type="sibTrans" cxnId="{675FF33E-118B-47A5-895F-2A3C530CCA5B}">
      <dgm:prSet/>
      <dgm:spPr/>
      <dgm:t>
        <a:bodyPr/>
        <a:lstStyle/>
        <a:p>
          <a:endParaRPr lang="zh-CN" altLang="en-US"/>
        </a:p>
      </dgm:t>
    </dgm:pt>
    <dgm:pt modelId="{CF7D02D1-3913-4E3E-91A2-A701CB3994E2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D94BB100-D9DF-4FBD-B865-B46286652B29}" type="parTrans" cxnId="{3413682B-9D15-41AB-BA28-2862EEC8286A}">
      <dgm:prSet/>
      <dgm:spPr/>
      <dgm:t>
        <a:bodyPr/>
        <a:lstStyle/>
        <a:p>
          <a:endParaRPr lang="zh-CN" altLang="en-US"/>
        </a:p>
      </dgm:t>
    </dgm:pt>
    <dgm:pt modelId="{C120DD2B-BFEB-41A1-A288-FCF3C76B42AC}" type="sibTrans" cxnId="{3413682B-9D15-41AB-BA28-2862EEC8286A}">
      <dgm:prSet/>
      <dgm:spPr/>
      <dgm:t>
        <a:bodyPr/>
        <a:lstStyle/>
        <a:p>
          <a:endParaRPr lang="zh-CN" altLang="en-US"/>
        </a:p>
      </dgm:t>
    </dgm:pt>
    <dgm:pt modelId="{285A493C-B18C-4DA9-9C0B-F0225641A2A2}" type="pres">
      <dgm:prSet presAssocID="{C3B1166D-AC1B-44B3-925E-20E49E00EE1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0F20678-02B1-4006-A2E4-16BB37D6ACA5}" type="pres">
      <dgm:prSet presAssocID="{D16F662F-F16E-4B51-831C-B8CC86802B54}" presName="thickLine" presStyleLbl="alignNode1" presStyleIdx="0" presStyleCnt="2"/>
      <dgm:spPr/>
    </dgm:pt>
    <dgm:pt modelId="{D26818FC-F99C-45B6-87FA-E4E1BA225D61}" type="pres">
      <dgm:prSet presAssocID="{D16F662F-F16E-4B51-831C-B8CC86802B54}" presName="horz1" presStyleCnt="0"/>
      <dgm:spPr/>
    </dgm:pt>
    <dgm:pt modelId="{7A766E2B-8328-4B0F-951C-6855F53ED893}" type="pres">
      <dgm:prSet presAssocID="{D16F662F-F16E-4B51-831C-B8CC86802B54}" presName="tx1" presStyleLbl="revTx" presStyleIdx="0" presStyleCnt="13"/>
      <dgm:spPr/>
      <dgm:t>
        <a:bodyPr/>
        <a:lstStyle/>
        <a:p>
          <a:endParaRPr lang="zh-CN" altLang="en-US"/>
        </a:p>
      </dgm:t>
    </dgm:pt>
    <dgm:pt modelId="{A7A8A503-4060-4D53-8FB5-ED922B227909}" type="pres">
      <dgm:prSet presAssocID="{D16F662F-F16E-4B51-831C-B8CC86802B54}" presName="vert1" presStyleCnt="0"/>
      <dgm:spPr/>
    </dgm:pt>
    <dgm:pt modelId="{692E54DC-A3EA-47A5-A32A-32A38E3D191B}" type="pres">
      <dgm:prSet presAssocID="{7A4485B8-0B8F-428D-A974-4547DD1E8E53}" presName="vertSpace2a" presStyleCnt="0"/>
      <dgm:spPr/>
    </dgm:pt>
    <dgm:pt modelId="{5CAC67E7-585F-4CCE-8888-9CB44AFE475A}" type="pres">
      <dgm:prSet presAssocID="{7A4485B8-0B8F-428D-A974-4547DD1E8E53}" presName="horz2" presStyleCnt="0"/>
      <dgm:spPr/>
    </dgm:pt>
    <dgm:pt modelId="{653722F0-ADE9-4450-9513-F35067824D0B}" type="pres">
      <dgm:prSet presAssocID="{7A4485B8-0B8F-428D-A974-4547DD1E8E53}" presName="horzSpace2" presStyleCnt="0"/>
      <dgm:spPr/>
    </dgm:pt>
    <dgm:pt modelId="{85AFD4C7-D756-49F7-BB55-5D95CA80F2E5}" type="pres">
      <dgm:prSet presAssocID="{7A4485B8-0B8F-428D-A974-4547DD1E8E53}" presName="tx2" presStyleLbl="revTx" presStyleIdx="1" presStyleCnt="13"/>
      <dgm:spPr/>
      <dgm:t>
        <a:bodyPr/>
        <a:lstStyle/>
        <a:p>
          <a:endParaRPr lang="zh-CN" altLang="en-US"/>
        </a:p>
      </dgm:t>
    </dgm:pt>
    <dgm:pt modelId="{647AFC9B-F780-4034-BF13-2D9889621551}" type="pres">
      <dgm:prSet presAssocID="{7A4485B8-0B8F-428D-A974-4547DD1E8E53}" presName="vert2" presStyleCnt="0"/>
      <dgm:spPr/>
    </dgm:pt>
    <dgm:pt modelId="{27B560BE-1420-4B44-9A1B-A437E030321E}" type="pres">
      <dgm:prSet presAssocID="{0211A8AC-DDF3-4BA6-9C5F-6EC7E59B7489}" presName="horz3" presStyleCnt="0"/>
      <dgm:spPr/>
    </dgm:pt>
    <dgm:pt modelId="{506E09D3-2250-46B1-A441-9A1CD006C148}" type="pres">
      <dgm:prSet presAssocID="{0211A8AC-DDF3-4BA6-9C5F-6EC7E59B7489}" presName="horzSpace3" presStyleCnt="0"/>
      <dgm:spPr/>
    </dgm:pt>
    <dgm:pt modelId="{5A6EC1CF-8D33-4683-8B08-C11BD0407569}" type="pres">
      <dgm:prSet presAssocID="{0211A8AC-DDF3-4BA6-9C5F-6EC7E59B7489}" presName="tx3" presStyleLbl="revTx" presStyleIdx="2" presStyleCnt="13"/>
      <dgm:spPr/>
      <dgm:t>
        <a:bodyPr/>
        <a:lstStyle/>
        <a:p>
          <a:endParaRPr lang="zh-CN" altLang="en-US"/>
        </a:p>
      </dgm:t>
    </dgm:pt>
    <dgm:pt modelId="{3368C64A-8251-4D26-BF31-E63BF46720E8}" type="pres">
      <dgm:prSet presAssocID="{0211A8AC-DDF3-4BA6-9C5F-6EC7E59B7489}" presName="vert3" presStyleCnt="0"/>
      <dgm:spPr/>
    </dgm:pt>
    <dgm:pt modelId="{762B2570-0BC5-4DEE-9527-FB259515A0C7}" type="pres">
      <dgm:prSet presAssocID="{A00631B9-451D-4F82-997B-3A6B0605565F}" presName="thinLine3" presStyleLbl="callout" presStyleIdx="0" presStyleCnt="9"/>
      <dgm:spPr/>
    </dgm:pt>
    <dgm:pt modelId="{ABC844DC-774A-4EA3-BC53-C07B5AA68FFD}" type="pres">
      <dgm:prSet presAssocID="{92CCE330-4EDB-42B2-A1D0-CD485254364A}" presName="horz3" presStyleCnt="0"/>
      <dgm:spPr/>
    </dgm:pt>
    <dgm:pt modelId="{90313A07-59B6-4A80-8A74-DA017C163C75}" type="pres">
      <dgm:prSet presAssocID="{92CCE330-4EDB-42B2-A1D0-CD485254364A}" presName="horzSpace3" presStyleCnt="0"/>
      <dgm:spPr/>
    </dgm:pt>
    <dgm:pt modelId="{3107A346-D50B-4A3F-B8B7-F49BD5A5AE53}" type="pres">
      <dgm:prSet presAssocID="{92CCE330-4EDB-42B2-A1D0-CD485254364A}" presName="tx3" presStyleLbl="revTx" presStyleIdx="3" presStyleCnt="13"/>
      <dgm:spPr/>
      <dgm:t>
        <a:bodyPr/>
        <a:lstStyle/>
        <a:p>
          <a:endParaRPr lang="zh-CN" altLang="en-US"/>
        </a:p>
      </dgm:t>
    </dgm:pt>
    <dgm:pt modelId="{D191ADA5-85FC-4A71-8FEC-7A5BD1275592}" type="pres">
      <dgm:prSet presAssocID="{92CCE330-4EDB-42B2-A1D0-CD485254364A}" presName="vert3" presStyleCnt="0"/>
      <dgm:spPr/>
    </dgm:pt>
    <dgm:pt modelId="{85644183-3953-4568-9B1F-48B6494CBD9B}" type="pres">
      <dgm:prSet presAssocID="{AF56B8AF-7ED7-4FD3-AE2C-A465193009CF}" presName="thinLine3" presStyleLbl="callout" presStyleIdx="1" presStyleCnt="9"/>
      <dgm:spPr/>
    </dgm:pt>
    <dgm:pt modelId="{307B7763-1480-466C-BBA3-12FD16FE64A0}" type="pres">
      <dgm:prSet presAssocID="{C4671622-C778-4C3C-A09B-9DB200E3D280}" presName="horz3" presStyleCnt="0"/>
      <dgm:spPr/>
    </dgm:pt>
    <dgm:pt modelId="{273002B1-2319-461F-ADC9-A8C7A768ECC3}" type="pres">
      <dgm:prSet presAssocID="{C4671622-C778-4C3C-A09B-9DB200E3D280}" presName="horzSpace3" presStyleCnt="0"/>
      <dgm:spPr/>
    </dgm:pt>
    <dgm:pt modelId="{C61D4040-82D8-4386-BCC0-097BF417E972}" type="pres">
      <dgm:prSet presAssocID="{C4671622-C778-4C3C-A09B-9DB200E3D280}" presName="tx3" presStyleLbl="revTx" presStyleIdx="4" presStyleCnt="13"/>
      <dgm:spPr/>
      <dgm:t>
        <a:bodyPr/>
        <a:lstStyle/>
        <a:p>
          <a:endParaRPr lang="zh-CN" altLang="en-US"/>
        </a:p>
      </dgm:t>
    </dgm:pt>
    <dgm:pt modelId="{009AF40F-3819-48AC-96A2-CE1BD506B0F0}" type="pres">
      <dgm:prSet presAssocID="{C4671622-C778-4C3C-A09B-9DB200E3D280}" presName="vert3" presStyleCnt="0"/>
      <dgm:spPr/>
    </dgm:pt>
    <dgm:pt modelId="{63855A00-4CE3-4C2F-8A22-EBA20F9C2889}" type="pres">
      <dgm:prSet presAssocID="{AD550AAA-C200-4D17-BA91-738B3073802E}" presName="thinLine3" presStyleLbl="callout" presStyleIdx="2" presStyleCnt="9"/>
      <dgm:spPr/>
    </dgm:pt>
    <dgm:pt modelId="{71AF1EF5-F49B-4279-9E95-3E71A1C8ACF9}" type="pres">
      <dgm:prSet presAssocID="{7AD2A522-EA23-4694-8031-9A918B8B0B86}" presName="horz3" presStyleCnt="0"/>
      <dgm:spPr/>
    </dgm:pt>
    <dgm:pt modelId="{CB87E1AA-05E8-4661-A7EC-64CE4FD61DFF}" type="pres">
      <dgm:prSet presAssocID="{7AD2A522-EA23-4694-8031-9A918B8B0B86}" presName="horzSpace3" presStyleCnt="0"/>
      <dgm:spPr/>
    </dgm:pt>
    <dgm:pt modelId="{E76A1E57-BE5E-4B9B-8621-115810B0C8B4}" type="pres">
      <dgm:prSet presAssocID="{7AD2A522-EA23-4694-8031-9A918B8B0B86}" presName="tx3" presStyleLbl="revTx" presStyleIdx="5" presStyleCnt="13"/>
      <dgm:spPr/>
      <dgm:t>
        <a:bodyPr/>
        <a:lstStyle/>
        <a:p>
          <a:endParaRPr lang="zh-CN" altLang="en-US"/>
        </a:p>
      </dgm:t>
    </dgm:pt>
    <dgm:pt modelId="{FE839E05-366F-4939-A7DF-5854A7B05F02}" type="pres">
      <dgm:prSet presAssocID="{7AD2A522-EA23-4694-8031-9A918B8B0B86}" presName="vert3" presStyleCnt="0"/>
      <dgm:spPr/>
    </dgm:pt>
    <dgm:pt modelId="{FFA06DE9-47DF-4C38-87BC-744E3BC942EA}" type="pres">
      <dgm:prSet presAssocID="{7A4485B8-0B8F-428D-A974-4547DD1E8E53}" presName="thinLine2b" presStyleLbl="callout" presStyleIdx="3" presStyleCnt="9"/>
      <dgm:spPr/>
    </dgm:pt>
    <dgm:pt modelId="{AEED70EB-4AB6-4FFB-ADC3-10EFDF5C3EBB}" type="pres">
      <dgm:prSet presAssocID="{7A4485B8-0B8F-428D-A974-4547DD1E8E53}" presName="vertSpace2b" presStyleCnt="0"/>
      <dgm:spPr/>
    </dgm:pt>
    <dgm:pt modelId="{E9E9AF74-BAAF-4D7C-94FF-1B2BA4399916}" type="pres">
      <dgm:prSet presAssocID="{2787D522-F816-4C50-846E-9FFEB4F84984}" presName="horz2" presStyleCnt="0"/>
      <dgm:spPr/>
    </dgm:pt>
    <dgm:pt modelId="{0C540134-75A7-4777-A336-37A39FCE53D8}" type="pres">
      <dgm:prSet presAssocID="{2787D522-F816-4C50-846E-9FFEB4F84984}" presName="horzSpace2" presStyleCnt="0"/>
      <dgm:spPr/>
    </dgm:pt>
    <dgm:pt modelId="{E8CC208E-6EB0-4FA5-B1FD-D98B486C2D9C}" type="pres">
      <dgm:prSet presAssocID="{2787D522-F816-4C50-846E-9FFEB4F84984}" presName="tx2" presStyleLbl="revTx" presStyleIdx="6" presStyleCnt="13"/>
      <dgm:spPr/>
      <dgm:t>
        <a:bodyPr/>
        <a:lstStyle/>
        <a:p>
          <a:endParaRPr lang="zh-CN" altLang="en-US"/>
        </a:p>
      </dgm:t>
    </dgm:pt>
    <dgm:pt modelId="{133E7D07-99DF-41C3-B0BD-EC0883E74030}" type="pres">
      <dgm:prSet presAssocID="{2787D522-F816-4C50-846E-9FFEB4F84984}" presName="vert2" presStyleCnt="0"/>
      <dgm:spPr/>
    </dgm:pt>
    <dgm:pt modelId="{FE23017B-66D6-4416-85CC-A72C127D9982}" type="pres">
      <dgm:prSet presAssocID="{01C942C4-C101-4A73-8BDC-4AC63AD40956}" presName="horz3" presStyleCnt="0"/>
      <dgm:spPr/>
    </dgm:pt>
    <dgm:pt modelId="{0342F383-10D9-4132-BEF0-478804DE9D9C}" type="pres">
      <dgm:prSet presAssocID="{01C942C4-C101-4A73-8BDC-4AC63AD40956}" presName="horzSpace3" presStyleCnt="0"/>
      <dgm:spPr/>
    </dgm:pt>
    <dgm:pt modelId="{7C8ABB0A-C500-44C7-8589-CD566455D4C6}" type="pres">
      <dgm:prSet presAssocID="{01C942C4-C101-4A73-8BDC-4AC63AD40956}" presName="tx3" presStyleLbl="revTx" presStyleIdx="7" presStyleCnt="13"/>
      <dgm:spPr/>
      <dgm:t>
        <a:bodyPr/>
        <a:lstStyle/>
        <a:p>
          <a:endParaRPr lang="zh-CN" altLang="en-US"/>
        </a:p>
      </dgm:t>
    </dgm:pt>
    <dgm:pt modelId="{DC7D5C77-5834-4727-9B3B-0C0507FF0718}" type="pres">
      <dgm:prSet presAssocID="{01C942C4-C101-4A73-8BDC-4AC63AD40956}" presName="vert3" presStyleCnt="0"/>
      <dgm:spPr/>
    </dgm:pt>
    <dgm:pt modelId="{76455AC5-9EA7-4D76-AD28-8459CB8C3637}" type="pres">
      <dgm:prSet presAssocID="{1D355C95-921B-4DA1-968E-03F37640C4C4}" presName="thinLine3" presStyleLbl="callout" presStyleIdx="4" presStyleCnt="9"/>
      <dgm:spPr/>
    </dgm:pt>
    <dgm:pt modelId="{AB407AB6-4007-48D7-AEA8-EC928C2447F3}" type="pres">
      <dgm:prSet presAssocID="{1D2F6A15-6124-4255-850B-2C2CF0E5D222}" presName="horz3" presStyleCnt="0"/>
      <dgm:spPr/>
    </dgm:pt>
    <dgm:pt modelId="{310E9B35-DEB9-40F0-9D40-799638994DE2}" type="pres">
      <dgm:prSet presAssocID="{1D2F6A15-6124-4255-850B-2C2CF0E5D222}" presName="horzSpace3" presStyleCnt="0"/>
      <dgm:spPr/>
    </dgm:pt>
    <dgm:pt modelId="{3113112F-2123-42B2-A4D4-726919266115}" type="pres">
      <dgm:prSet presAssocID="{1D2F6A15-6124-4255-850B-2C2CF0E5D222}" presName="tx3" presStyleLbl="revTx" presStyleIdx="8" presStyleCnt="13"/>
      <dgm:spPr/>
      <dgm:t>
        <a:bodyPr/>
        <a:lstStyle/>
        <a:p>
          <a:endParaRPr lang="zh-CN" altLang="en-US"/>
        </a:p>
      </dgm:t>
    </dgm:pt>
    <dgm:pt modelId="{E0EFAEB8-C02A-4928-A08C-BD17B3F134BE}" type="pres">
      <dgm:prSet presAssocID="{1D2F6A15-6124-4255-850B-2C2CF0E5D222}" presName="vert3" presStyleCnt="0"/>
      <dgm:spPr/>
    </dgm:pt>
    <dgm:pt modelId="{B44BF6AC-F629-4B18-BCEB-BA81B63DE2E7}" type="pres">
      <dgm:prSet presAssocID="{2E3624FC-CDD2-4000-8528-0842B1582089}" presName="thinLine3" presStyleLbl="callout" presStyleIdx="5" presStyleCnt="9"/>
      <dgm:spPr/>
    </dgm:pt>
    <dgm:pt modelId="{860ABF91-8B3C-449B-913A-D2A40ABC4704}" type="pres">
      <dgm:prSet presAssocID="{C7C30107-B3F7-41A4-887D-CE34C6A69A34}" presName="horz3" presStyleCnt="0"/>
      <dgm:spPr/>
    </dgm:pt>
    <dgm:pt modelId="{8225C8CF-8217-47B2-AD7D-6BAD5DCDF2D6}" type="pres">
      <dgm:prSet presAssocID="{C7C30107-B3F7-41A4-887D-CE34C6A69A34}" presName="horzSpace3" presStyleCnt="0"/>
      <dgm:spPr/>
    </dgm:pt>
    <dgm:pt modelId="{D1CF80E7-1CC6-4557-87BF-F2D0B11EBDCD}" type="pres">
      <dgm:prSet presAssocID="{C7C30107-B3F7-41A4-887D-CE34C6A69A34}" presName="tx3" presStyleLbl="revTx" presStyleIdx="9" presStyleCnt="13"/>
      <dgm:spPr/>
      <dgm:t>
        <a:bodyPr/>
        <a:lstStyle/>
        <a:p>
          <a:endParaRPr lang="zh-CN" altLang="en-US"/>
        </a:p>
      </dgm:t>
    </dgm:pt>
    <dgm:pt modelId="{D865D226-012D-4DDB-A085-1661848751AD}" type="pres">
      <dgm:prSet presAssocID="{C7C30107-B3F7-41A4-887D-CE34C6A69A34}" presName="vert3" presStyleCnt="0"/>
      <dgm:spPr/>
    </dgm:pt>
    <dgm:pt modelId="{1B784902-98C9-4D7C-9AF5-85C0C8763E21}" type="pres">
      <dgm:prSet presAssocID="{2787D522-F816-4C50-846E-9FFEB4F84984}" presName="thinLine2b" presStyleLbl="callout" presStyleIdx="6" presStyleCnt="9"/>
      <dgm:spPr/>
    </dgm:pt>
    <dgm:pt modelId="{ED5BFCE5-2955-4C00-9368-CD940BD8CE77}" type="pres">
      <dgm:prSet presAssocID="{2787D522-F816-4C50-846E-9FFEB4F84984}" presName="vertSpace2b" presStyleCnt="0"/>
      <dgm:spPr/>
    </dgm:pt>
    <dgm:pt modelId="{D13E766E-9CBC-4256-9595-4D22BDC7220C}" type="pres">
      <dgm:prSet presAssocID="{D70242A6-C517-4DFF-B238-04F5775D55C4}" presName="thickLine" presStyleLbl="alignNode1" presStyleIdx="1" presStyleCnt="2"/>
      <dgm:spPr/>
    </dgm:pt>
    <dgm:pt modelId="{F716B5AA-C3E5-48CD-8B60-13F1E7D46C27}" type="pres">
      <dgm:prSet presAssocID="{D70242A6-C517-4DFF-B238-04F5775D55C4}" presName="horz1" presStyleCnt="0"/>
      <dgm:spPr/>
    </dgm:pt>
    <dgm:pt modelId="{30E93461-8EEB-4A93-A813-EA7BAEF93C3E}" type="pres">
      <dgm:prSet presAssocID="{D70242A6-C517-4DFF-B238-04F5775D55C4}" presName="tx1" presStyleLbl="revTx" presStyleIdx="10" presStyleCnt="13"/>
      <dgm:spPr/>
      <dgm:t>
        <a:bodyPr/>
        <a:lstStyle/>
        <a:p>
          <a:endParaRPr lang="zh-CN" altLang="en-US"/>
        </a:p>
      </dgm:t>
    </dgm:pt>
    <dgm:pt modelId="{7E1AAE47-C49F-4763-B4AE-F7FDB22E74EC}" type="pres">
      <dgm:prSet presAssocID="{D70242A6-C517-4DFF-B238-04F5775D55C4}" presName="vert1" presStyleCnt="0"/>
      <dgm:spPr/>
    </dgm:pt>
    <dgm:pt modelId="{A35DBA20-B6B3-4B4A-92BB-F7115C463767}" type="pres">
      <dgm:prSet presAssocID="{55482E41-72EF-408A-9BAC-5E1CADAAF9E1}" presName="vertSpace2a" presStyleCnt="0"/>
      <dgm:spPr/>
    </dgm:pt>
    <dgm:pt modelId="{C5B0D2C4-550C-4FF9-8070-7A7368DE0225}" type="pres">
      <dgm:prSet presAssocID="{55482E41-72EF-408A-9BAC-5E1CADAAF9E1}" presName="horz2" presStyleCnt="0"/>
      <dgm:spPr/>
    </dgm:pt>
    <dgm:pt modelId="{AA7E55CF-0075-4CC0-B913-FA3606470209}" type="pres">
      <dgm:prSet presAssocID="{55482E41-72EF-408A-9BAC-5E1CADAAF9E1}" presName="horzSpace2" presStyleCnt="0"/>
      <dgm:spPr/>
    </dgm:pt>
    <dgm:pt modelId="{E7498DD3-5DDB-4438-A570-6BD3FF55AE5D}" type="pres">
      <dgm:prSet presAssocID="{55482E41-72EF-408A-9BAC-5E1CADAAF9E1}" presName="tx2" presStyleLbl="revTx" presStyleIdx="11" presStyleCnt="13"/>
      <dgm:spPr/>
      <dgm:t>
        <a:bodyPr/>
        <a:lstStyle/>
        <a:p>
          <a:endParaRPr lang="zh-CN" altLang="en-US"/>
        </a:p>
      </dgm:t>
    </dgm:pt>
    <dgm:pt modelId="{6BF110EC-0B4F-4E7E-8116-E8BAC968B214}" type="pres">
      <dgm:prSet presAssocID="{55482E41-72EF-408A-9BAC-5E1CADAAF9E1}" presName="vert2" presStyleCnt="0"/>
      <dgm:spPr/>
    </dgm:pt>
    <dgm:pt modelId="{CA697257-8A9A-4CD3-8D94-BFE54FC54557}" type="pres">
      <dgm:prSet presAssocID="{55482E41-72EF-408A-9BAC-5E1CADAAF9E1}" presName="thinLine2b" presStyleLbl="callout" presStyleIdx="7" presStyleCnt="9"/>
      <dgm:spPr/>
    </dgm:pt>
    <dgm:pt modelId="{4D245A9A-105F-4CDB-8DC6-95DF6FB63FEB}" type="pres">
      <dgm:prSet presAssocID="{55482E41-72EF-408A-9BAC-5E1CADAAF9E1}" presName="vertSpace2b" presStyleCnt="0"/>
      <dgm:spPr/>
    </dgm:pt>
    <dgm:pt modelId="{A443B2C6-7A54-4D31-8E65-D9428BB5F7C9}" type="pres">
      <dgm:prSet presAssocID="{CF7D02D1-3913-4E3E-91A2-A701CB3994E2}" presName="horz2" presStyleCnt="0"/>
      <dgm:spPr/>
    </dgm:pt>
    <dgm:pt modelId="{949B48A1-99E8-44CE-B45A-92827B5CD1F7}" type="pres">
      <dgm:prSet presAssocID="{CF7D02D1-3913-4E3E-91A2-A701CB3994E2}" presName="horzSpace2" presStyleCnt="0"/>
      <dgm:spPr/>
    </dgm:pt>
    <dgm:pt modelId="{29AAB160-21E5-431D-893F-884CB3E26F1E}" type="pres">
      <dgm:prSet presAssocID="{CF7D02D1-3913-4E3E-91A2-A701CB3994E2}" presName="tx2" presStyleLbl="revTx" presStyleIdx="12" presStyleCnt="13"/>
      <dgm:spPr/>
      <dgm:t>
        <a:bodyPr/>
        <a:lstStyle/>
        <a:p>
          <a:endParaRPr lang="zh-CN" altLang="en-US"/>
        </a:p>
      </dgm:t>
    </dgm:pt>
    <dgm:pt modelId="{716DE08F-67A9-46E6-92F1-31CCC04B0150}" type="pres">
      <dgm:prSet presAssocID="{CF7D02D1-3913-4E3E-91A2-A701CB3994E2}" presName="vert2" presStyleCnt="0"/>
      <dgm:spPr/>
    </dgm:pt>
    <dgm:pt modelId="{B1CACB8B-AA68-4307-8C44-8F2F6D986727}" type="pres">
      <dgm:prSet presAssocID="{CF7D02D1-3913-4E3E-91A2-A701CB3994E2}" presName="thinLine2b" presStyleLbl="callout" presStyleIdx="8" presStyleCnt="9"/>
      <dgm:spPr/>
    </dgm:pt>
    <dgm:pt modelId="{C1562CB0-41EC-405C-A62B-DF6FACEE099A}" type="pres">
      <dgm:prSet presAssocID="{CF7D02D1-3913-4E3E-91A2-A701CB3994E2}" presName="vertSpace2b" presStyleCnt="0"/>
      <dgm:spPr/>
    </dgm:pt>
  </dgm:ptLst>
  <dgm:cxnLst>
    <dgm:cxn modelId="{2BA8A563-4552-47EE-98E6-9E12518B4833}" srcId="{2787D522-F816-4C50-846E-9FFEB4F84984}" destId="{C7C30107-B3F7-41A4-887D-CE34C6A69A34}" srcOrd="2" destOrd="0" parTransId="{A0CB9FA1-DF94-4300-98CB-5348A2150A3E}" sibTransId="{7EC52D9F-112E-40DD-8561-E2FCBC53680A}"/>
    <dgm:cxn modelId="{12EAD661-3ED1-462E-8F96-D7B7953C8E34}" type="presOf" srcId="{1D2F6A15-6124-4255-850B-2C2CF0E5D222}" destId="{3113112F-2123-42B2-A4D4-726919266115}" srcOrd="0" destOrd="0" presId="urn:microsoft.com/office/officeart/2008/layout/LinedList"/>
    <dgm:cxn modelId="{8AAE21BE-C650-4AAC-AF5D-D6B26387A820}" type="presOf" srcId="{0211A8AC-DDF3-4BA6-9C5F-6EC7E59B7489}" destId="{5A6EC1CF-8D33-4683-8B08-C11BD0407569}" srcOrd="0" destOrd="0" presId="urn:microsoft.com/office/officeart/2008/layout/LinedList"/>
    <dgm:cxn modelId="{886DFF06-54BA-49A4-BE7E-6716E4E8EB27}" srcId="{7A4485B8-0B8F-428D-A974-4547DD1E8E53}" destId="{7AD2A522-EA23-4694-8031-9A918B8B0B86}" srcOrd="3" destOrd="0" parTransId="{3E5D1DEC-E65D-452B-9E6E-BEC96AE31E04}" sibTransId="{0FEB2E88-CA53-49FF-AE69-1E6AC972CF6E}"/>
    <dgm:cxn modelId="{6D9850D3-9DBB-48E8-B6CE-86CA85C692D9}" type="presOf" srcId="{55482E41-72EF-408A-9BAC-5E1CADAAF9E1}" destId="{E7498DD3-5DDB-4438-A570-6BD3FF55AE5D}" srcOrd="0" destOrd="0" presId="urn:microsoft.com/office/officeart/2008/layout/LinedList"/>
    <dgm:cxn modelId="{B3F6C1F5-656C-4C2E-8E64-519B6D53C1FD}" type="presOf" srcId="{C7C30107-B3F7-41A4-887D-CE34C6A69A34}" destId="{D1CF80E7-1CC6-4557-87BF-F2D0B11EBDCD}" srcOrd="0" destOrd="0" presId="urn:microsoft.com/office/officeart/2008/layout/LinedList"/>
    <dgm:cxn modelId="{76FB59C7-DD26-43FE-9C6C-2547A6BD7CDA}" type="presOf" srcId="{2787D522-F816-4C50-846E-9FFEB4F84984}" destId="{E8CC208E-6EB0-4FA5-B1FD-D98B486C2D9C}" srcOrd="0" destOrd="0" presId="urn:microsoft.com/office/officeart/2008/layout/LinedList"/>
    <dgm:cxn modelId="{101E97D1-2358-4B15-84EC-167167E9AD58}" srcId="{2787D522-F816-4C50-846E-9FFEB4F84984}" destId="{01C942C4-C101-4A73-8BDC-4AC63AD40956}" srcOrd="0" destOrd="0" parTransId="{EC2F3D53-11AB-4A8D-A806-22867B001962}" sibTransId="{1D355C95-921B-4DA1-968E-03F37640C4C4}"/>
    <dgm:cxn modelId="{675FF33E-118B-47A5-895F-2A3C530CCA5B}" srcId="{D70242A6-C517-4DFF-B238-04F5775D55C4}" destId="{55482E41-72EF-408A-9BAC-5E1CADAAF9E1}" srcOrd="0" destOrd="0" parTransId="{5E423E83-2245-48EB-8EE5-D6020F47B24A}" sibTransId="{A9A851AA-DB70-400F-A0E9-E1947425FE11}"/>
    <dgm:cxn modelId="{7AFCCBEF-0B68-422F-89E0-044488F284E9}" srcId="{D16F662F-F16E-4B51-831C-B8CC86802B54}" destId="{2787D522-F816-4C50-846E-9FFEB4F84984}" srcOrd="1" destOrd="0" parTransId="{EBD0699A-0BEA-4DCA-85B5-896D579FE6B4}" sibTransId="{0641DC0C-FC8D-4C12-8876-539B2AF7EA46}"/>
    <dgm:cxn modelId="{03195FCB-C856-489E-872D-D64EE084F912}" type="presOf" srcId="{C4671622-C778-4C3C-A09B-9DB200E3D280}" destId="{C61D4040-82D8-4386-BCC0-097BF417E972}" srcOrd="0" destOrd="0" presId="urn:microsoft.com/office/officeart/2008/layout/LinedList"/>
    <dgm:cxn modelId="{AB619907-3A44-44FB-B8CF-559AB4A90908}" type="presOf" srcId="{CF7D02D1-3913-4E3E-91A2-A701CB3994E2}" destId="{29AAB160-21E5-431D-893F-884CB3E26F1E}" srcOrd="0" destOrd="0" presId="urn:microsoft.com/office/officeart/2008/layout/LinedList"/>
    <dgm:cxn modelId="{DCBF4AF1-E661-4F3A-9D15-85B17CC119FA}" type="presOf" srcId="{01C942C4-C101-4A73-8BDC-4AC63AD40956}" destId="{7C8ABB0A-C500-44C7-8589-CD566455D4C6}" srcOrd="0" destOrd="0" presId="urn:microsoft.com/office/officeart/2008/layout/LinedList"/>
    <dgm:cxn modelId="{B9CC4661-9617-43FD-A993-8310ED243E42}" srcId="{7A4485B8-0B8F-428D-A974-4547DD1E8E53}" destId="{0211A8AC-DDF3-4BA6-9C5F-6EC7E59B7489}" srcOrd="0" destOrd="0" parTransId="{AB62F1D8-1943-4B06-89FC-61DA34E5A7A4}" sibTransId="{A00631B9-451D-4F82-997B-3A6B0605565F}"/>
    <dgm:cxn modelId="{B0585AED-7753-4AF4-B9F5-B482ABAF1795}" type="presOf" srcId="{7A4485B8-0B8F-428D-A974-4547DD1E8E53}" destId="{85AFD4C7-D756-49F7-BB55-5D95CA80F2E5}" srcOrd="0" destOrd="0" presId="urn:microsoft.com/office/officeart/2008/layout/LinedList"/>
    <dgm:cxn modelId="{15FE21B3-CF0A-4229-864B-71A63BA09F7C}" type="presOf" srcId="{7AD2A522-EA23-4694-8031-9A918B8B0B86}" destId="{E76A1E57-BE5E-4B9B-8621-115810B0C8B4}" srcOrd="0" destOrd="0" presId="urn:microsoft.com/office/officeart/2008/layout/LinedList"/>
    <dgm:cxn modelId="{9EB9FF54-6F18-4993-81BD-0F95837BAB99}" srcId="{7A4485B8-0B8F-428D-A974-4547DD1E8E53}" destId="{C4671622-C778-4C3C-A09B-9DB200E3D280}" srcOrd="2" destOrd="0" parTransId="{326FC9B7-76E4-4143-8E9F-60008BE32752}" sibTransId="{AD550AAA-C200-4D17-BA91-738B3073802E}"/>
    <dgm:cxn modelId="{36F08CD4-E745-4DA3-85E9-3B26A518F9BB}" srcId="{D16F662F-F16E-4B51-831C-B8CC86802B54}" destId="{7A4485B8-0B8F-428D-A974-4547DD1E8E53}" srcOrd="0" destOrd="0" parTransId="{F5316595-CC2E-4A4C-8D6B-B6DC647B92F9}" sibTransId="{8314904A-372D-41E9-A30C-807CA69203F1}"/>
    <dgm:cxn modelId="{4EDCCFA9-1278-45B3-9D60-566A546974AC}" type="presOf" srcId="{92CCE330-4EDB-42B2-A1D0-CD485254364A}" destId="{3107A346-D50B-4A3F-B8B7-F49BD5A5AE53}" srcOrd="0" destOrd="0" presId="urn:microsoft.com/office/officeart/2008/layout/LinedList"/>
    <dgm:cxn modelId="{3413682B-9D15-41AB-BA28-2862EEC8286A}" srcId="{D70242A6-C517-4DFF-B238-04F5775D55C4}" destId="{CF7D02D1-3913-4E3E-91A2-A701CB3994E2}" srcOrd="1" destOrd="0" parTransId="{D94BB100-D9DF-4FBD-B865-B46286652B29}" sibTransId="{C120DD2B-BFEB-41A1-A288-FCF3C76B42AC}"/>
    <dgm:cxn modelId="{D0D38F45-BB91-4117-803C-366587377744}" srcId="{C3B1166D-AC1B-44B3-925E-20E49E00EE12}" destId="{D16F662F-F16E-4B51-831C-B8CC86802B54}" srcOrd="0" destOrd="0" parTransId="{BE11C192-6E6E-486E-8B86-A6E269950273}" sibTransId="{E1E62D5E-B6DC-46FA-9CFE-7AFF3A3CC6E9}"/>
    <dgm:cxn modelId="{DC476E4D-1622-4346-8B8F-EFF4E17AD85C}" srcId="{2787D522-F816-4C50-846E-9FFEB4F84984}" destId="{1D2F6A15-6124-4255-850B-2C2CF0E5D222}" srcOrd="1" destOrd="0" parTransId="{4DA3AD84-6205-4562-A80C-3AF37D74B08D}" sibTransId="{2E3624FC-CDD2-4000-8528-0842B1582089}"/>
    <dgm:cxn modelId="{B62E8962-4B59-4032-9283-A25CDC31F38F}" type="presOf" srcId="{C3B1166D-AC1B-44B3-925E-20E49E00EE12}" destId="{285A493C-B18C-4DA9-9C0B-F0225641A2A2}" srcOrd="0" destOrd="0" presId="urn:microsoft.com/office/officeart/2008/layout/LinedList"/>
    <dgm:cxn modelId="{AA91BCBB-4DCF-44ED-A9CD-2DD84F448D88}" srcId="{C3B1166D-AC1B-44B3-925E-20E49E00EE12}" destId="{D70242A6-C517-4DFF-B238-04F5775D55C4}" srcOrd="1" destOrd="0" parTransId="{EBB89EB5-46F2-4BBA-B9FE-382D0C580E37}" sibTransId="{CE345511-77FE-4026-80A9-99DD15FECC5C}"/>
    <dgm:cxn modelId="{9D2BD206-EE85-4211-97D9-76D07DF5CA8C}" srcId="{7A4485B8-0B8F-428D-A974-4547DD1E8E53}" destId="{92CCE330-4EDB-42B2-A1D0-CD485254364A}" srcOrd="1" destOrd="0" parTransId="{372CD420-09EB-42CD-89A1-807BE2F6AEEA}" sibTransId="{AF56B8AF-7ED7-4FD3-AE2C-A465193009CF}"/>
    <dgm:cxn modelId="{213F4977-B3C0-4BA7-B021-17BF5163E3DD}" type="presOf" srcId="{D70242A6-C517-4DFF-B238-04F5775D55C4}" destId="{30E93461-8EEB-4A93-A813-EA7BAEF93C3E}" srcOrd="0" destOrd="0" presId="urn:microsoft.com/office/officeart/2008/layout/LinedList"/>
    <dgm:cxn modelId="{3523576E-0620-41F5-A5EA-8A2FD8F6997F}" type="presOf" srcId="{D16F662F-F16E-4B51-831C-B8CC86802B54}" destId="{7A766E2B-8328-4B0F-951C-6855F53ED893}" srcOrd="0" destOrd="0" presId="urn:microsoft.com/office/officeart/2008/layout/LinedList"/>
    <dgm:cxn modelId="{7A216462-EC58-4D0F-95CB-F7CFB8A6F394}" type="presParOf" srcId="{285A493C-B18C-4DA9-9C0B-F0225641A2A2}" destId="{80F20678-02B1-4006-A2E4-16BB37D6ACA5}" srcOrd="0" destOrd="0" presId="urn:microsoft.com/office/officeart/2008/layout/LinedList"/>
    <dgm:cxn modelId="{4A574D25-83E3-435D-9206-819EC3A144EA}" type="presParOf" srcId="{285A493C-B18C-4DA9-9C0B-F0225641A2A2}" destId="{D26818FC-F99C-45B6-87FA-E4E1BA225D61}" srcOrd="1" destOrd="0" presId="urn:microsoft.com/office/officeart/2008/layout/LinedList"/>
    <dgm:cxn modelId="{F97DBCD0-2CCC-43EC-B6C4-74ED5CD98A60}" type="presParOf" srcId="{D26818FC-F99C-45B6-87FA-E4E1BA225D61}" destId="{7A766E2B-8328-4B0F-951C-6855F53ED893}" srcOrd="0" destOrd="0" presId="urn:microsoft.com/office/officeart/2008/layout/LinedList"/>
    <dgm:cxn modelId="{94649336-8BBB-4D3E-AE17-286581CE5B6A}" type="presParOf" srcId="{D26818FC-F99C-45B6-87FA-E4E1BA225D61}" destId="{A7A8A503-4060-4D53-8FB5-ED922B227909}" srcOrd="1" destOrd="0" presId="urn:microsoft.com/office/officeart/2008/layout/LinedList"/>
    <dgm:cxn modelId="{92D19CFC-593C-47D9-A327-8AF046331156}" type="presParOf" srcId="{A7A8A503-4060-4D53-8FB5-ED922B227909}" destId="{692E54DC-A3EA-47A5-A32A-32A38E3D191B}" srcOrd="0" destOrd="0" presId="urn:microsoft.com/office/officeart/2008/layout/LinedList"/>
    <dgm:cxn modelId="{0B9DA1B7-DCE5-4E2D-9EF8-C9A1B5E84DA9}" type="presParOf" srcId="{A7A8A503-4060-4D53-8FB5-ED922B227909}" destId="{5CAC67E7-585F-4CCE-8888-9CB44AFE475A}" srcOrd="1" destOrd="0" presId="urn:microsoft.com/office/officeart/2008/layout/LinedList"/>
    <dgm:cxn modelId="{537E5B4E-8351-4C00-998A-35FD76509108}" type="presParOf" srcId="{5CAC67E7-585F-4CCE-8888-9CB44AFE475A}" destId="{653722F0-ADE9-4450-9513-F35067824D0B}" srcOrd="0" destOrd="0" presId="urn:microsoft.com/office/officeart/2008/layout/LinedList"/>
    <dgm:cxn modelId="{F64E1F3C-E367-46A4-AF95-56D7AA803858}" type="presParOf" srcId="{5CAC67E7-585F-4CCE-8888-9CB44AFE475A}" destId="{85AFD4C7-D756-49F7-BB55-5D95CA80F2E5}" srcOrd="1" destOrd="0" presId="urn:microsoft.com/office/officeart/2008/layout/LinedList"/>
    <dgm:cxn modelId="{29465D19-EF2C-4179-8D62-79C3BCC32B99}" type="presParOf" srcId="{5CAC67E7-585F-4CCE-8888-9CB44AFE475A}" destId="{647AFC9B-F780-4034-BF13-2D9889621551}" srcOrd="2" destOrd="0" presId="urn:microsoft.com/office/officeart/2008/layout/LinedList"/>
    <dgm:cxn modelId="{77F6015A-09C5-433F-A416-D2F627B51721}" type="presParOf" srcId="{647AFC9B-F780-4034-BF13-2D9889621551}" destId="{27B560BE-1420-4B44-9A1B-A437E030321E}" srcOrd="0" destOrd="0" presId="urn:microsoft.com/office/officeart/2008/layout/LinedList"/>
    <dgm:cxn modelId="{4F2E8097-6B7F-4F5B-98A1-782FB52EE9DD}" type="presParOf" srcId="{27B560BE-1420-4B44-9A1B-A437E030321E}" destId="{506E09D3-2250-46B1-A441-9A1CD006C148}" srcOrd="0" destOrd="0" presId="urn:microsoft.com/office/officeart/2008/layout/LinedList"/>
    <dgm:cxn modelId="{35184E2C-B88B-430E-90D8-4725AB490A19}" type="presParOf" srcId="{27B560BE-1420-4B44-9A1B-A437E030321E}" destId="{5A6EC1CF-8D33-4683-8B08-C11BD0407569}" srcOrd="1" destOrd="0" presId="urn:microsoft.com/office/officeart/2008/layout/LinedList"/>
    <dgm:cxn modelId="{7144A7B0-0AFA-4C54-8623-05A7B98B3CA6}" type="presParOf" srcId="{27B560BE-1420-4B44-9A1B-A437E030321E}" destId="{3368C64A-8251-4D26-BF31-E63BF46720E8}" srcOrd="2" destOrd="0" presId="urn:microsoft.com/office/officeart/2008/layout/LinedList"/>
    <dgm:cxn modelId="{B32209EC-A4C0-42A9-873E-21B0094BF451}" type="presParOf" srcId="{647AFC9B-F780-4034-BF13-2D9889621551}" destId="{762B2570-0BC5-4DEE-9527-FB259515A0C7}" srcOrd="1" destOrd="0" presId="urn:microsoft.com/office/officeart/2008/layout/LinedList"/>
    <dgm:cxn modelId="{033C2140-1A20-4AC8-85D9-9C3810085827}" type="presParOf" srcId="{647AFC9B-F780-4034-BF13-2D9889621551}" destId="{ABC844DC-774A-4EA3-BC53-C07B5AA68FFD}" srcOrd="2" destOrd="0" presId="urn:microsoft.com/office/officeart/2008/layout/LinedList"/>
    <dgm:cxn modelId="{DFA76922-FE7D-46E1-A2C3-4FAEFB2BD03C}" type="presParOf" srcId="{ABC844DC-774A-4EA3-BC53-C07B5AA68FFD}" destId="{90313A07-59B6-4A80-8A74-DA017C163C75}" srcOrd="0" destOrd="0" presId="urn:microsoft.com/office/officeart/2008/layout/LinedList"/>
    <dgm:cxn modelId="{B8C23866-8ABE-4BAF-ADBD-599231FEBCC3}" type="presParOf" srcId="{ABC844DC-774A-4EA3-BC53-C07B5AA68FFD}" destId="{3107A346-D50B-4A3F-B8B7-F49BD5A5AE53}" srcOrd="1" destOrd="0" presId="urn:microsoft.com/office/officeart/2008/layout/LinedList"/>
    <dgm:cxn modelId="{F180AC6C-1C42-45D8-B73F-D215E2455B1B}" type="presParOf" srcId="{ABC844DC-774A-4EA3-BC53-C07B5AA68FFD}" destId="{D191ADA5-85FC-4A71-8FEC-7A5BD1275592}" srcOrd="2" destOrd="0" presId="urn:microsoft.com/office/officeart/2008/layout/LinedList"/>
    <dgm:cxn modelId="{C21E8308-395D-4790-B6F4-3947EDCC2A60}" type="presParOf" srcId="{647AFC9B-F780-4034-BF13-2D9889621551}" destId="{85644183-3953-4568-9B1F-48B6494CBD9B}" srcOrd="3" destOrd="0" presId="urn:microsoft.com/office/officeart/2008/layout/LinedList"/>
    <dgm:cxn modelId="{A06AFF9B-8053-42DC-B885-6C18C6F28655}" type="presParOf" srcId="{647AFC9B-F780-4034-BF13-2D9889621551}" destId="{307B7763-1480-466C-BBA3-12FD16FE64A0}" srcOrd="4" destOrd="0" presId="urn:microsoft.com/office/officeart/2008/layout/LinedList"/>
    <dgm:cxn modelId="{51333A35-D623-49F8-A788-F3AC8F8FD96F}" type="presParOf" srcId="{307B7763-1480-466C-BBA3-12FD16FE64A0}" destId="{273002B1-2319-461F-ADC9-A8C7A768ECC3}" srcOrd="0" destOrd="0" presId="urn:microsoft.com/office/officeart/2008/layout/LinedList"/>
    <dgm:cxn modelId="{7F0DDB96-EAB1-47BB-AB59-BCCC1349F3AD}" type="presParOf" srcId="{307B7763-1480-466C-BBA3-12FD16FE64A0}" destId="{C61D4040-82D8-4386-BCC0-097BF417E972}" srcOrd="1" destOrd="0" presId="urn:microsoft.com/office/officeart/2008/layout/LinedList"/>
    <dgm:cxn modelId="{C8746445-89C6-494B-A51F-CA5D1E1C93D0}" type="presParOf" srcId="{307B7763-1480-466C-BBA3-12FD16FE64A0}" destId="{009AF40F-3819-48AC-96A2-CE1BD506B0F0}" srcOrd="2" destOrd="0" presId="urn:microsoft.com/office/officeart/2008/layout/LinedList"/>
    <dgm:cxn modelId="{6B3294F6-160D-4088-906A-AB3FE86F0397}" type="presParOf" srcId="{647AFC9B-F780-4034-BF13-2D9889621551}" destId="{63855A00-4CE3-4C2F-8A22-EBA20F9C2889}" srcOrd="5" destOrd="0" presId="urn:microsoft.com/office/officeart/2008/layout/LinedList"/>
    <dgm:cxn modelId="{5E45DCFC-6A47-403E-B345-D1BFA72A72AC}" type="presParOf" srcId="{647AFC9B-F780-4034-BF13-2D9889621551}" destId="{71AF1EF5-F49B-4279-9E95-3E71A1C8ACF9}" srcOrd="6" destOrd="0" presId="urn:microsoft.com/office/officeart/2008/layout/LinedList"/>
    <dgm:cxn modelId="{043392F0-C132-4EB8-B1D0-68828C04913E}" type="presParOf" srcId="{71AF1EF5-F49B-4279-9E95-3E71A1C8ACF9}" destId="{CB87E1AA-05E8-4661-A7EC-64CE4FD61DFF}" srcOrd="0" destOrd="0" presId="urn:microsoft.com/office/officeart/2008/layout/LinedList"/>
    <dgm:cxn modelId="{A2F11698-C7F0-4559-9CB7-D419EB19CDB9}" type="presParOf" srcId="{71AF1EF5-F49B-4279-9E95-3E71A1C8ACF9}" destId="{E76A1E57-BE5E-4B9B-8621-115810B0C8B4}" srcOrd="1" destOrd="0" presId="urn:microsoft.com/office/officeart/2008/layout/LinedList"/>
    <dgm:cxn modelId="{1AE1348E-9FC7-4AB1-A91D-2DD69C2ED28A}" type="presParOf" srcId="{71AF1EF5-F49B-4279-9E95-3E71A1C8ACF9}" destId="{FE839E05-366F-4939-A7DF-5854A7B05F02}" srcOrd="2" destOrd="0" presId="urn:microsoft.com/office/officeart/2008/layout/LinedList"/>
    <dgm:cxn modelId="{1EAA5FE1-9A24-4DA2-A666-400CDD68107D}" type="presParOf" srcId="{A7A8A503-4060-4D53-8FB5-ED922B227909}" destId="{FFA06DE9-47DF-4C38-87BC-744E3BC942EA}" srcOrd="2" destOrd="0" presId="urn:microsoft.com/office/officeart/2008/layout/LinedList"/>
    <dgm:cxn modelId="{0786B4D5-4703-41EB-A09A-FC3C523C9429}" type="presParOf" srcId="{A7A8A503-4060-4D53-8FB5-ED922B227909}" destId="{AEED70EB-4AB6-4FFB-ADC3-10EFDF5C3EBB}" srcOrd="3" destOrd="0" presId="urn:microsoft.com/office/officeart/2008/layout/LinedList"/>
    <dgm:cxn modelId="{66C562A1-44B2-4D85-B09B-E0419B83DEC5}" type="presParOf" srcId="{A7A8A503-4060-4D53-8FB5-ED922B227909}" destId="{E9E9AF74-BAAF-4D7C-94FF-1B2BA4399916}" srcOrd="4" destOrd="0" presId="urn:microsoft.com/office/officeart/2008/layout/LinedList"/>
    <dgm:cxn modelId="{75ED6C40-A7A8-4344-B86F-E578B387A0A6}" type="presParOf" srcId="{E9E9AF74-BAAF-4D7C-94FF-1B2BA4399916}" destId="{0C540134-75A7-4777-A336-37A39FCE53D8}" srcOrd="0" destOrd="0" presId="urn:microsoft.com/office/officeart/2008/layout/LinedList"/>
    <dgm:cxn modelId="{D37B7504-5FBB-4C95-96D2-557657CFB24C}" type="presParOf" srcId="{E9E9AF74-BAAF-4D7C-94FF-1B2BA4399916}" destId="{E8CC208E-6EB0-4FA5-B1FD-D98B486C2D9C}" srcOrd="1" destOrd="0" presId="urn:microsoft.com/office/officeart/2008/layout/LinedList"/>
    <dgm:cxn modelId="{EBAA4EAD-8D54-4EEF-AB4C-151FBC8B8A38}" type="presParOf" srcId="{E9E9AF74-BAAF-4D7C-94FF-1B2BA4399916}" destId="{133E7D07-99DF-41C3-B0BD-EC0883E74030}" srcOrd="2" destOrd="0" presId="urn:microsoft.com/office/officeart/2008/layout/LinedList"/>
    <dgm:cxn modelId="{88EAD8C9-1169-4163-908A-1F99EB8364B1}" type="presParOf" srcId="{133E7D07-99DF-41C3-B0BD-EC0883E74030}" destId="{FE23017B-66D6-4416-85CC-A72C127D9982}" srcOrd="0" destOrd="0" presId="urn:microsoft.com/office/officeart/2008/layout/LinedList"/>
    <dgm:cxn modelId="{CE500782-BC07-435A-BB89-5181BF1A5225}" type="presParOf" srcId="{FE23017B-66D6-4416-85CC-A72C127D9982}" destId="{0342F383-10D9-4132-BEF0-478804DE9D9C}" srcOrd="0" destOrd="0" presId="urn:microsoft.com/office/officeart/2008/layout/LinedList"/>
    <dgm:cxn modelId="{FDA89289-25BE-46A6-B75B-9B836D509BD0}" type="presParOf" srcId="{FE23017B-66D6-4416-85CC-A72C127D9982}" destId="{7C8ABB0A-C500-44C7-8589-CD566455D4C6}" srcOrd="1" destOrd="0" presId="urn:microsoft.com/office/officeart/2008/layout/LinedList"/>
    <dgm:cxn modelId="{47BE806B-CC37-409F-B1B9-1F018B563D8C}" type="presParOf" srcId="{FE23017B-66D6-4416-85CC-A72C127D9982}" destId="{DC7D5C77-5834-4727-9B3B-0C0507FF0718}" srcOrd="2" destOrd="0" presId="urn:microsoft.com/office/officeart/2008/layout/LinedList"/>
    <dgm:cxn modelId="{CE6B42C2-BAE3-4D50-AA3D-6F8414E1D566}" type="presParOf" srcId="{133E7D07-99DF-41C3-B0BD-EC0883E74030}" destId="{76455AC5-9EA7-4D76-AD28-8459CB8C3637}" srcOrd="1" destOrd="0" presId="urn:microsoft.com/office/officeart/2008/layout/LinedList"/>
    <dgm:cxn modelId="{31FB94DB-1C8B-4FC7-A0CE-7B545A4B2531}" type="presParOf" srcId="{133E7D07-99DF-41C3-B0BD-EC0883E74030}" destId="{AB407AB6-4007-48D7-AEA8-EC928C2447F3}" srcOrd="2" destOrd="0" presId="urn:microsoft.com/office/officeart/2008/layout/LinedList"/>
    <dgm:cxn modelId="{58CEBC89-C839-4AB1-9A8E-142AA0CBD46C}" type="presParOf" srcId="{AB407AB6-4007-48D7-AEA8-EC928C2447F3}" destId="{310E9B35-DEB9-40F0-9D40-799638994DE2}" srcOrd="0" destOrd="0" presId="urn:microsoft.com/office/officeart/2008/layout/LinedList"/>
    <dgm:cxn modelId="{7124EDEE-1399-403B-B35C-8944B6EA81B4}" type="presParOf" srcId="{AB407AB6-4007-48D7-AEA8-EC928C2447F3}" destId="{3113112F-2123-42B2-A4D4-726919266115}" srcOrd="1" destOrd="0" presId="urn:microsoft.com/office/officeart/2008/layout/LinedList"/>
    <dgm:cxn modelId="{D8CA7945-6110-4505-A297-E3F99A1B1567}" type="presParOf" srcId="{AB407AB6-4007-48D7-AEA8-EC928C2447F3}" destId="{E0EFAEB8-C02A-4928-A08C-BD17B3F134BE}" srcOrd="2" destOrd="0" presId="urn:microsoft.com/office/officeart/2008/layout/LinedList"/>
    <dgm:cxn modelId="{1BAAF6A9-8E3F-4B8D-ADF2-B456B74F4690}" type="presParOf" srcId="{133E7D07-99DF-41C3-B0BD-EC0883E74030}" destId="{B44BF6AC-F629-4B18-BCEB-BA81B63DE2E7}" srcOrd="3" destOrd="0" presId="urn:microsoft.com/office/officeart/2008/layout/LinedList"/>
    <dgm:cxn modelId="{A327E254-349F-47F7-A53D-4CDDCA9DE89E}" type="presParOf" srcId="{133E7D07-99DF-41C3-B0BD-EC0883E74030}" destId="{860ABF91-8B3C-449B-913A-D2A40ABC4704}" srcOrd="4" destOrd="0" presId="urn:microsoft.com/office/officeart/2008/layout/LinedList"/>
    <dgm:cxn modelId="{980ABCAA-181E-407A-AA8D-34C723CE65E0}" type="presParOf" srcId="{860ABF91-8B3C-449B-913A-D2A40ABC4704}" destId="{8225C8CF-8217-47B2-AD7D-6BAD5DCDF2D6}" srcOrd="0" destOrd="0" presId="urn:microsoft.com/office/officeart/2008/layout/LinedList"/>
    <dgm:cxn modelId="{320A854C-DF74-4BA1-ACA9-59FEED024363}" type="presParOf" srcId="{860ABF91-8B3C-449B-913A-D2A40ABC4704}" destId="{D1CF80E7-1CC6-4557-87BF-F2D0B11EBDCD}" srcOrd="1" destOrd="0" presId="urn:microsoft.com/office/officeart/2008/layout/LinedList"/>
    <dgm:cxn modelId="{C98C41BC-91FF-4E8A-B344-2DC9BBCD63CA}" type="presParOf" srcId="{860ABF91-8B3C-449B-913A-D2A40ABC4704}" destId="{D865D226-012D-4DDB-A085-1661848751AD}" srcOrd="2" destOrd="0" presId="urn:microsoft.com/office/officeart/2008/layout/LinedList"/>
    <dgm:cxn modelId="{91EB7C2A-630C-48A5-ACEA-BCF066B0D911}" type="presParOf" srcId="{A7A8A503-4060-4D53-8FB5-ED922B227909}" destId="{1B784902-98C9-4D7C-9AF5-85C0C8763E21}" srcOrd="5" destOrd="0" presId="urn:microsoft.com/office/officeart/2008/layout/LinedList"/>
    <dgm:cxn modelId="{F73E00BF-D6E3-4B48-948C-0441B5D0B694}" type="presParOf" srcId="{A7A8A503-4060-4D53-8FB5-ED922B227909}" destId="{ED5BFCE5-2955-4C00-9368-CD940BD8CE77}" srcOrd="6" destOrd="0" presId="urn:microsoft.com/office/officeart/2008/layout/LinedList"/>
    <dgm:cxn modelId="{961999FF-757B-4DD1-82B3-3483D6A563FA}" type="presParOf" srcId="{285A493C-B18C-4DA9-9C0B-F0225641A2A2}" destId="{D13E766E-9CBC-4256-9595-4D22BDC7220C}" srcOrd="2" destOrd="0" presId="urn:microsoft.com/office/officeart/2008/layout/LinedList"/>
    <dgm:cxn modelId="{50EC0BEB-99A6-4AA5-B4B9-7DB73003A50E}" type="presParOf" srcId="{285A493C-B18C-4DA9-9C0B-F0225641A2A2}" destId="{F716B5AA-C3E5-48CD-8B60-13F1E7D46C27}" srcOrd="3" destOrd="0" presId="urn:microsoft.com/office/officeart/2008/layout/LinedList"/>
    <dgm:cxn modelId="{33615DEF-FE40-4674-980E-B9A0B79139B6}" type="presParOf" srcId="{F716B5AA-C3E5-48CD-8B60-13F1E7D46C27}" destId="{30E93461-8EEB-4A93-A813-EA7BAEF93C3E}" srcOrd="0" destOrd="0" presId="urn:microsoft.com/office/officeart/2008/layout/LinedList"/>
    <dgm:cxn modelId="{3830A1F8-4921-437E-BE13-EC6217F735A7}" type="presParOf" srcId="{F716B5AA-C3E5-48CD-8B60-13F1E7D46C27}" destId="{7E1AAE47-C49F-4763-B4AE-F7FDB22E74EC}" srcOrd="1" destOrd="0" presId="urn:microsoft.com/office/officeart/2008/layout/LinedList"/>
    <dgm:cxn modelId="{E80DAF43-1D91-413A-BDD4-A1E338DE284C}" type="presParOf" srcId="{7E1AAE47-C49F-4763-B4AE-F7FDB22E74EC}" destId="{A35DBA20-B6B3-4B4A-92BB-F7115C463767}" srcOrd="0" destOrd="0" presId="urn:microsoft.com/office/officeart/2008/layout/LinedList"/>
    <dgm:cxn modelId="{42692FA0-5393-49F6-A6CF-C2BFA7EB5C66}" type="presParOf" srcId="{7E1AAE47-C49F-4763-B4AE-F7FDB22E74EC}" destId="{C5B0D2C4-550C-4FF9-8070-7A7368DE0225}" srcOrd="1" destOrd="0" presId="urn:microsoft.com/office/officeart/2008/layout/LinedList"/>
    <dgm:cxn modelId="{0AAE9657-3EA0-4036-B68D-7849E7C5FBF5}" type="presParOf" srcId="{C5B0D2C4-550C-4FF9-8070-7A7368DE0225}" destId="{AA7E55CF-0075-4CC0-B913-FA3606470209}" srcOrd="0" destOrd="0" presId="urn:microsoft.com/office/officeart/2008/layout/LinedList"/>
    <dgm:cxn modelId="{DB9A6A63-C693-443A-B95A-DE92BF35E1D5}" type="presParOf" srcId="{C5B0D2C4-550C-4FF9-8070-7A7368DE0225}" destId="{E7498DD3-5DDB-4438-A570-6BD3FF55AE5D}" srcOrd="1" destOrd="0" presId="urn:microsoft.com/office/officeart/2008/layout/LinedList"/>
    <dgm:cxn modelId="{3836986D-4784-4926-9D89-EC1637831AC4}" type="presParOf" srcId="{C5B0D2C4-550C-4FF9-8070-7A7368DE0225}" destId="{6BF110EC-0B4F-4E7E-8116-E8BAC968B214}" srcOrd="2" destOrd="0" presId="urn:microsoft.com/office/officeart/2008/layout/LinedList"/>
    <dgm:cxn modelId="{1532DB25-EB21-4021-9347-438EBDF2A765}" type="presParOf" srcId="{7E1AAE47-C49F-4763-B4AE-F7FDB22E74EC}" destId="{CA697257-8A9A-4CD3-8D94-BFE54FC54557}" srcOrd="2" destOrd="0" presId="urn:microsoft.com/office/officeart/2008/layout/LinedList"/>
    <dgm:cxn modelId="{3ED1273A-4D0E-4A83-9315-355E537B465D}" type="presParOf" srcId="{7E1AAE47-C49F-4763-B4AE-F7FDB22E74EC}" destId="{4D245A9A-105F-4CDB-8DC6-95DF6FB63FEB}" srcOrd="3" destOrd="0" presId="urn:microsoft.com/office/officeart/2008/layout/LinedList"/>
    <dgm:cxn modelId="{73B0F11E-B975-4084-BE3A-3FC11084DB85}" type="presParOf" srcId="{7E1AAE47-C49F-4763-B4AE-F7FDB22E74EC}" destId="{A443B2C6-7A54-4D31-8E65-D9428BB5F7C9}" srcOrd="4" destOrd="0" presId="urn:microsoft.com/office/officeart/2008/layout/LinedList"/>
    <dgm:cxn modelId="{163B37F5-3E15-41B4-8A2A-A819CFAC578E}" type="presParOf" srcId="{A443B2C6-7A54-4D31-8E65-D9428BB5F7C9}" destId="{949B48A1-99E8-44CE-B45A-92827B5CD1F7}" srcOrd="0" destOrd="0" presId="urn:microsoft.com/office/officeart/2008/layout/LinedList"/>
    <dgm:cxn modelId="{E55F39DF-0185-4112-BF2F-87F3BA5DA95D}" type="presParOf" srcId="{A443B2C6-7A54-4D31-8E65-D9428BB5F7C9}" destId="{29AAB160-21E5-431D-893F-884CB3E26F1E}" srcOrd="1" destOrd="0" presId="urn:microsoft.com/office/officeart/2008/layout/LinedList"/>
    <dgm:cxn modelId="{DCEF7221-4EAF-4864-A608-01DDEF61F40F}" type="presParOf" srcId="{A443B2C6-7A54-4D31-8E65-D9428BB5F7C9}" destId="{716DE08F-67A9-46E6-92F1-31CCC04B0150}" srcOrd="2" destOrd="0" presId="urn:microsoft.com/office/officeart/2008/layout/LinedList"/>
    <dgm:cxn modelId="{5D5177BD-DCA8-4417-AEA1-5248B4AD2BFB}" type="presParOf" srcId="{7E1AAE47-C49F-4763-B4AE-F7FDB22E74EC}" destId="{B1CACB8B-AA68-4307-8C44-8F2F6D986727}" srcOrd="5" destOrd="0" presId="urn:microsoft.com/office/officeart/2008/layout/LinedList"/>
    <dgm:cxn modelId="{0E58D043-54EA-48AA-A2C2-15F708475AC0}" type="presParOf" srcId="{7E1AAE47-C49F-4763-B4AE-F7FDB22E74EC}" destId="{C1562CB0-41EC-405C-A62B-DF6FACEE099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3B1166D-AC1B-44B3-925E-20E49E00EE1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6F662F-F16E-4B51-831C-B8CC86802B54}">
      <dgm:prSet phldrT="[文本]"/>
      <dgm:spPr/>
      <dgm:t>
        <a:bodyPr/>
        <a:lstStyle/>
        <a:p>
          <a:r>
            <a:rPr lang="zh-CN" altLang="en-US" dirty="0" smtClean="0"/>
            <a:t>教师</a:t>
          </a:r>
          <a:endParaRPr lang="zh-CN" altLang="en-US" dirty="0"/>
        </a:p>
      </dgm:t>
    </dgm:pt>
    <dgm:pt modelId="{BE11C192-6E6E-486E-8B86-A6E269950273}" type="parTrans" cxnId="{D0D38F45-BB91-4117-803C-366587377744}">
      <dgm:prSet/>
      <dgm:spPr/>
      <dgm:t>
        <a:bodyPr/>
        <a:lstStyle/>
        <a:p>
          <a:endParaRPr lang="zh-CN" altLang="en-US"/>
        </a:p>
      </dgm:t>
    </dgm:pt>
    <dgm:pt modelId="{E1E62D5E-B6DC-46FA-9CFE-7AFF3A3CC6E9}" type="sibTrans" cxnId="{D0D38F45-BB91-4117-803C-366587377744}">
      <dgm:prSet/>
      <dgm:spPr/>
      <dgm:t>
        <a:bodyPr/>
        <a:lstStyle/>
        <a:p>
          <a:endParaRPr lang="zh-CN" altLang="en-US"/>
        </a:p>
      </dgm:t>
    </dgm:pt>
    <dgm:pt modelId="{7A4485B8-0B8F-428D-A974-4547DD1E8E53}">
      <dgm:prSet phldrT="[文本]"/>
      <dgm:spPr/>
      <dgm:t>
        <a:bodyPr/>
        <a:lstStyle/>
        <a:p>
          <a:r>
            <a:rPr lang="zh-CN" altLang="en-US" dirty="0" smtClean="0"/>
            <a:t>组卷</a:t>
          </a:r>
          <a:endParaRPr lang="zh-CN" altLang="en-US" dirty="0"/>
        </a:p>
      </dgm:t>
    </dgm:pt>
    <dgm:pt modelId="{F5316595-CC2E-4A4C-8D6B-B6DC647B92F9}" type="parTrans" cxnId="{36F08CD4-E745-4DA3-85E9-3B26A518F9BB}">
      <dgm:prSet/>
      <dgm:spPr/>
      <dgm:t>
        <a:bodyPr/>
        <a:lstStyle/>
        <a:p>
          <a:endParaRPr lang="zh-CN" altLang="en-US"/>
        </a:p>
      </dgm:t>
    </dgm:pt>
    <dgm:pt modelId="{8314904A-372D-41E9-A30C-807CA69203F1}" type="sibTrans" cxnId="{36F08CD4-E745-4DA3-85E9-3B26A518F9BB}">
      <dgm:prSet/>
      <dgm:spPr/>
      <dgm:t>
        <a:bodyPr/>
        <a:lstStyle/>
        <a:p>
          <a:endParaRPr lang="zh-CN" altLang="en-US"/>
        </a:p>
      </dgm:t>
    </dgm:pt>
    <dgm:pt modelId="{2787D522-F816-4C50-846E-9FFEB4F84984}">
      <dgm:prSet phldrT="[文本]"/>
      <dgm:spPr/>
      <dgm:t>
        <a:bodyPr/>
        <a:lstStyle/>
        <a:p>
          <a:r>
            <a:rPr lang="zh-CN" altLang="en-US" dirty="0" smtClean="0"/>
            <a:t>试卷查看与分析</a:t>
          </a:r>
          <a:endParaRPr lang="zh-CN" altLang="en-US" dirty="0"/>
        </a:p>
      </dgm:t>
    </dgm:pt>
    <dgm:pt modelId="{EBD0699A-0BEA-4DCA-85B5-896D579FE6B4}" type="parTrans" cxnId="{7AFCCBEF-0B68-422F-89E0-044488F284E9}">
      <dgm:prSet/>
      <dgm:spPr/>
      <dgm:t>
        <a:bodyPr/>
        <a:lstStyle/>
        <a:p>
          <a:endParaRPr lang="zh-CN" altLang="en-US"/>
        </a:p>
      </dgm:t>
    </dgm:pt>
    <dgm:pt modelId="{0641DC0C-FC8D-4C12-8876-539B2AF7EA46}" type="sibTrans" cxnId="{7AFCCBEF-0B68-422F-89E0-044488F284E9}">
      <dgm:prSet/>
      <dgm:spPr/>
      <dgm:t>
        <a:bodyPr/>
        <a:lstStyle/>
        <a:p>
          <a:endParaRPr lang="zh-CN" altLang="en-US"/>
        </a:p>
      </dgm:t>
    </dgm:pt>
    <dgm:pt modelId="{D70242A6-C517-4DFF-B238-04F5775D55C4}">
      <dgm:prSet phldrT="[文本]"/>
      <dgm:spPr/>
      <dgm:t>
        <a:bodyPr/>
        <a:lstStyle/>
        <a:p>
          <a:r>
            <a:rPr lang="zh-CN" altLang="en-US" dirty="0" smtClean="0"/>
            <a:t>管理员</a:t>
          </a:r>
          <a:endParaRPr lang="zh-CN" altLang="en-US" dirty="0"/>
        </a:p>
      </dgm:t>
    </dgm:pt>
    <dgm:pt modelId="{EBB89EB5-46F2-4BBA-B9FE-382D0C580E37}" type="parTrans" cxnId="{AA91BCBB-4DCF-44ED-A9CD-2DD84F448D88}">
      <dgm:prSet/>
      <dgm:spPr/>
      <dgm:t>
        <a:bodyPr/>
        <a:lstStyle/>
        <a:p>
          <a:endParaRPr lang="zh-CN" altLang="en-US"/>
        </a:p>
      </dgm:t>
    </dgm:pt>
    <dgm:pt modelId="{CE345511-77FE-4026-80A9-99DD15FECC5C}" type="sibTrans" cxnId="{AA91BCBB-4DCF-44ED-A9CD-2DD84F448D88}">
      <dgm:prSet/>
      <dgm:spPr/>
      <dgm:t>
        <a:bodyPr/>
        <a:lstStyle/>
        <a:p>
          <a:endParaRPr lang="zh-CN" altLang="en-US"/>
        </a:p>
      </dgm:t>
    </dgm:pt>
    <dgm:pt modelId="{92CCE330-4EDB-42B2-A1D0-CD485254364A}">
      <dgm:prSet phldrT="[文本]"/>
      <dgm:spPr/>
      <dgm:t>
        <a:bodyPr/>
        <a:lstStyle/>
        <a:p>
          <a:r>
            <a:rPr lang="zh-CN" altLang="en-US" dirty="0" smtClean="0"/>
            <a:t>手动组卷</a:t>
          </a:r>
          <a:endParaRPr lang="zh-CN" altLang="en-US" dirty="0"/>
        </a:p>
      </dgm:t>
    </dgm:pt>
    <dgm:pt modelId="{372CD420-09EB-42CD-89A1-807BE2F6AEEA}" type="parTrans" cxnId="{9D2BD206-EE85-4211-97D9-76D07DF5CA8C}">
      <dgm:prSet/>
      <dgm:spPr/>
      <dgm:t>
        <a:bodyPr/>
        <a:lstStyle/>
        <a:p>
          <a:endParaRPr lang="zh-CN" altLang="en-US"/>
        </a:p>
      </dgm:t>
    </dgm:pt>
    <dgm:pt modelId="{AF56B8AF-7ED7-4FD3-AE2C-A465193009CF}" type="sibTrans" cxnId="{9D2BD206-EE85-4211-97D9-76D07DF5CA8C}">
      <dgm:prSet/>
      <dgm:spPr/>
      <dgm:t>
        <a:bodyPr/>
        <a:lstStyle/>
        <a:p>
          <a:endParaRPr lang="zh-CN" altLang="en-US"/>
        </a:p>
      </dgm:t>
    </dgm:pt>
    <dgm:pt modelId="{C4671622-C778-4C3C-A09B-9DB200E3D280}">
      <dgm:prSet phldrT="[文本]"/>
      <dgm:spPr/>
      <dgm:t>
        <a:bodyPr/>
        <a:lstStyle/>
        <a:p>
          <a:r>
            <a:rPr lang="zh-CN" altLang="en-US" dirty="0" smtClean="0"/>
            <a:t>自动组卷</a:t>
          </a:r>
          <a:endParaRPr lang="zh-CN" altLang="en-US" dirty="0"/>
        </a:p>
      </dgm:t>
    </dgm:pt>
    <dgm:pt modelId="{326FC9B7-76E4-4143-8E9F-60008BE32752}" type="parTrans" cxnId="{9EB9FF54-6F18-4993-81BD-0F95837BAB99}">
      <dgm:prSet/>
      <dgm:spPr/>
      <dgm:t>
        <a:bodyPr/>
        <a:lstStyle/>
        <a:p>
          <a:endParaRPr lang="zh-CN" altLang="en-US"/>
        </a:p>
      </dgm:t>
    </dgm:pt>
    <dgm:pt modelId="{AD550AAA-C200-4D17-BA91-738B3073802E}" type="sibTrans" cxnId="{9EB9FF54-6F18-4993-81BD-0F95837BAB99}">
      <dgm:prSet/>
      <dgm:spPr/>
      <dgm:t>
        <a:bodyPr/>
        <a:lstStyle/>
        <a:p>
          <a:endParaRPr lang="zh-CN" altLang="en-US"/>
        </a:p>
      </dgm:t>
    </dgm:pt>
    <dgm:pt modelId="{0211A8AC-DDF3-4BA6-9C5F-6EC7E59B7489}">
      <dgm:prSet phldrT="[文本]"/>
      <dgm:spPr/>
      <dgm:t>
        <a:bodyPr/>
        <a:lstStyle/>
        <a:p>
          <a:r>
            <a:rPr lang="zh-CN" altLang="en-US" dirty="0" smtClean="0"/>
            <a:t>组卷开始界面</a:t>
          </a:r>
          <a:endParaRPr lang="zh-CN" altLang="en-US" dirty="0"/>
        </a:p>
      </dgm:t>
    </dgm:pt>
    <dgm:pt modelId="{AB62F1D8-1943-4B06-89FC-61DA34E5A7A4}" type="parTrans" cxnId="{B9CC4661-9617-43FD-A993-8310ED243E42}">
      <dgm:prSet/>
      <dgm:spPr/>
      <dgm:t>
        <a:bodyPr/>
        <a:lstStyle/>
        <a:p>
          <a:endParaRPr lang="zh-CN" altLang="en-US"/>
        </a:p>
      </dgm:t>
    </dgm:pt>
    <dgm:pt modelId="{A00631B9-451D-4F82-997B-3A6B0605565F}" type="sibTrans" cxnId="{B9CC4661-9617-43FD-A993-8310ED243E42}">
      <dgm:prSet/>
      <dgm:spPr/>
      <dgm:t>
        <a:bodyPr/>
        <a:lstStyle/>
        <a:p>
          <a:endParaRPr lang="zh-CN" altLang="en-US"/>
        </a:p>
      </dgm:t>
    </dgm:pt>
    <dgm:pt modelId="{7AD2A522-EA23-4694-8031-9A918B8B0B86}">
      <dgm:prSet phldrT="[文本]"/>
      <dgm:spPr/>
      <dgm:t>
        <a:bodyPr/>
        <a:lstStyle/>
        <a:p>
          <a:r>
            <a:rPr lang="zh-CN" altLang="en-US" dirty="0" smtClean="0"/>
            <a:t>预览</a:t>
          </a:r>
          <a:endParaRPr lang="zh-CN" altLang="en-US" dirty="0"/>
        </a:p>
      </dgm:t>
    </dgm:pt>
    <dgm:pt modelId="{3E5D1DEC-E65D-452B-9E6E-BEC96AE31E04}" type="parTrans" cxnId="{886DFF06-54BA-49A4-BE7E-6716E4E8EB27}">
      <dgm:prSet/>
      <dgm:spPr/>
      <dgm:t>
        <a:bodyPr/>
        <a:lstStyle/>
        <a:p>
          <a:endParaRPr lang="zh-CN" altLang="en-US"/>
        </a:p>
      </dgm:t>
    </dgm:pt>
    <dgm:pt modelId="{0FEB2E88-CA53-49FF-AE69-1E6AC972CF6E}" type="sibTrans" cxnId="{886DFF06-54BA-49A4-BE7E-6716E4E8EB27}">
      <dgm:prSet/>
      <dgm:spPr/>
      <dgm:t>
        <a:bodyPr/>
        <a:lstStyle/>
        <a:p>
          <a:endParaRPr lang="zh-CN" altLang="en-US"/>
        </a:p>
      </dgm:t>
    </dgm:pt>
    <dgm:pt modelId="{01C942C4-C101-4A73-8BDC-4AC63AD40956}">
      <dgm:prSet phldrT="[文本]"/>
      <dgm:spPr/>
      <dgm:t>
        <a:bodyPr/>
        <a:lstStyle/>
        <a:p>
          <a:r>
            <a:rPr lang="zh-CN" altLang="en-US" dirty="0" smtClean="0"/>
            <a:t>教师用试卷库</a:t>
          </a:r>
          <a:endParaRPr lang="zh-CN" altLang="en-US" dirty="0"/>
        </a:p>
      </dgm:t>
    </dgm:pt>
    <dgm:pt modelId="{EC2F3D53-11AB-4A8D-A806-22867B001962}" type="parTrans" cxnId="{101E97D1-2358-4B15-84EC-167167E9AD58}">
      <dgm:prSet/>
      <dgm:spPr/>
      <dgm:t>
        <a:bodyPr/>
        <a:lstStyle/>
        <a:p>
          <a:endParaRPr lang="zh-CN" altLang="en-US"/>
        </a:p>
      </dgm:t>
    </dgm:pt>
    <dgm:pt modelId="{1D355C95-921B-4DA1-968E-03F37640C4C4}" type="sibTrans" cxnId="{101E97D1-2358-4B15-84EC-167167E9AD58}">
      <dgm:prSet/>
      <dgm:spPr/>
      <dgm:t>
        <a:bodyPr/>
        <a:lstStyle/>
        <a:p>
          <a:endParaRPr lang="zh-CN" altLang="en-US"/>
        </a:p>
      </dgm:t>
    </dgm:pt>
    <dgm:pt modelId="{1D2F6A15-6124-4255-850B-2C2CF0E5D222}">
      <dgm:prSet phldrT="[文本]"/>
      <dgm:spPr/>
      <dgm:t>
        <a:bodyPr/>
        <a:lstStyle/>
        <a:p>
          <a:r>
            <a:rPr lang="zh-CN" altLang="en-US" dirty="0" smtClean="0"/>
            <a:t>试卷分析</a:t>
          </a:r>
          <a:endParaRPr lang="zh-CN" altLang="en-US" dirty="0"/>
        </a:p>
      </dgm:t>
    </dgm:pt>
    <dgm:pt modelId="{4DA3AD84-6205-4562-A80C-3AF37D74B08D}" type="parTrans" cxnId="{DC476E4D-1622-4346-8B8F-EFF4E17AD85C}">
      <dgm:prSet/>
      <dgm:spPr/>
      <dgm:t>
        <a:bodyPr/>
        <a:lstStyle/>
        <a:p>
          <a:endParaRPr lang="zh-CN" altLang="en-US"/>
        </a:p>
      </dgm:t>
    </dgm:pt>
    <dgm:pt modelId="{2E3624FC-CDD2-4000-8528-0842B1582089}" type="sibTrans" cxnId="{DC476E4D-1622-4346-8B8F-EFF4E17AD85C}">
      <dgm:prSet/>
      <dgm:spPr/>
      <dgm:t>
        <a:bodyPr/>
        <a:lstStyle/>
        <a:p>
          <a:endParaRPr lang="zh-CN" altLang="en-US"/>
        </a:p>
      </dgm:t>
    </dgm:pt>
    <dgm:pt modelId="{C7C30107-B3F7-41A4-887D-CE34C6A69A34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A0CB9FA1-DF94-4300-98CB-5348A2150A3E}" type="parTrans" cxnId="{2BA8A563-4552-47EE-98E6-9E12518B4833}">
      <dgm:prSet/>
      <dgm:spPr/>
      <dgm:t>
        <a:bodyPr/>
        <a:lstStyle/>
        <a:p>
          <a:endParaRPr lang="zh-CN" altLang="en-US"/>
        </a:p>
      </dgm:t>
    </dgm:pt>
    <dgm:pt modelId="{7EC52D9F-112E-40DD-8561-E2FCBC53680A}" type="sibTrans" cxnId="{2BA8A563-4552-47EE-98E6-9E12518B4833}">
      <dgm:prSet/>
      <dgm:spPr/>
      <dgm:t>
        <a:bodyPr/>
        <a:lstStyle/>
        <a:p>
          <a:endParaRPr lang="zh-CN" altLang="en-US"/>
        </a:p>
      </dgm:t>
    </dgm:pt>
    <dgm:pt modelId="{55482E41-72EF-408A-9BAC-5E1CADAAF9E1}">
      <dgm:prSet phldrT="[文本]"/>
      <dgm:spPr/>
      <dgm:t>
        <a:bodyPr/>
        <a:lstStyle/>
        <a:p>
          <a:r>
            <a:rPr lang="zh-CN" altLang="en-US" dirty="0" smtClean="0"/>
            <a:t>试卷库管理</a:t>
          </a:r>
          <a:endParaRPr lang="zh-CN" altLang="en-US" dirty="0"/>
        </a:p>
      </dgm:t>
    </dgm:pt>
    <dgm:pt modelId="{5E423E83-2245-48EB-8EE5-D6020F47B24A}" type="parTrans" cxnId="{675FF33E-118B-47A5-895F-2A3C530CCA5B}">
      <dgm:prSet/>
      <dgm:spPr/>
      <dgm:t>
        <a:bodyPr/>
        <a:lstStyle/>
        <a:p>
          <a:endParaRPr lang="zh-CN" altLang="en-US"/>
        </a:p>
      </dgm:t>
    </dgm:pt>
    <dgm:pt modelId="{A9A851AA-DB70-400F-A0E9-E1947425FE11}" type="sibTrans" cxnId="{675FF33E-118B-47A5-895F-2A3C530CCA5B}">
      <dgm:prSet/>
      <dgm:spPr/>
      <dgm:t>
        <a:bodyPr/>
        <a:lstStyle/>
        <a:p>
          <a:endParaRPr lang="zh-CN" altLang="en-US"/>
        </a:p>
      </dgm:t>
    </dgm:pt>
    <dgm:pt modelId="{CF7D02D1-3913-4E3E-91A2-A701CB3994E2}">
      <dgm:prSet phldrT="[文本]"/>
      <dgm:spPr/>
      <dgm:t>
        <a:bodyPr/>
        <a:lstStyle/>
        <a:p>
          <a:r>
            <a:rPr lang="zh-CN" altLang="en-US" dirty="0" smtClean="0"/>
            <a:t>试卷查看</a:t>
          </a:r>
          <a:endParaRPr lang="zh-CN" altLang="en-US" dirty="0"/>
        </a:p>
      </dgm:t>
    </dgm:pt>
    <dgm:pt modelId="{D94BB100-D9DF-4FBD-B865-B46286652B29}" type="parTrans" cxnId="{3413682B-9D15-41AB-BA28-2862EEC8286A}">
      <dgm:prSet/>
      <dgm:spPr/>
      <dgm:t>
        <a:bodyPr/>
        <a:lstStyle/>
        <a:p>
          <a:endParaRPr lang="zh-CN" altLang="en-US"/>
        </a:p>
      </dgm:t>
    </dgm:pt>
    <dgm:pt modelId="{C120DD2B-BFEB-41A1-A288-FCF3C76B42AC}" type="sibTrans" cxnId="{3413682B-9D15-41AB-BA28-2862EEC8286A}">
      <dgm:prSet/>
      <dgm:spPr/>
      <dgm:t>
        <a:bodyPr/>
        <a:lstStyle/>
        <a:p>
          <a:endParaRPr lang="zh-CN" altLang="en-US"/>
        </a:p>
      </dgm:t>
    </dgm:pt>
    <dgm:pt modelId="{285A493C-B18C-4DA9-9C0B-F0225641A2A2}" type="pres">
      <dgm:prSet presAssocID="{C3B1166D-AC1B-44B3-925E-20E49E00EE1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0F20678-02B1-4006-A2E4-16BB37D6ACA5}" type="pres">
      <dgm:prSet presAssocID="{D16F662F-F16E-4B51-831C-B8CC86802B54}" presName="thickLine" presStyleLbl="alignNode1" presStyleIdx="0" presStyleCnt="2"/>
      <dgm:spPr/>
    </dgm:pt>
    <dgm:pt modelId="{D26818FC-F99C-45B6-87FA-E4E1BA225D61}" type="pres">
      <dgm:prSet presAssocID="{D16F662F-F16E-4B51-831C-B8CC86802B54}" presName="horz1" presStyleCnt="0"/>
      <dgm:spPr/>
    </dgm:pt>
    <dgm:pt modelId="{7A766E2B-8328-4B0F-951C-6855F53ED893}" type="pres">
      <dgm:prSet presAssocID="{D16F662F-F16E-4B51-831C-B8CC86802B54}" presName="tx1" presStyleLbl="revTx" presStyleIdx="0" presStyleCnt="13"/>
      <dgm:spPr/>
      <dgm:t>
        <a:bodyPr/>
        <a:lstStyle/>
        <a:p>
          <a:endParaRPr lang="zh-CN" altLang="en-US"/>
        </a:p>
      </dgm:t>
    </dgm:pt>
    <dgm:pt modelId="{A7A8A503-4060-4D53-8FB5-ED922B227909}" type="pres">
      <dgm:prSet presAssocID="{D16F662F-F16E-4B51-831C-B8CC86802B54}" presName="vert1" presStyleCnt="0"/>
      <dgm:spPr/>
    </dgm:pt>
    <dgm:pt modelId="{692E54DC-A3EA-47A5-A32A-32A38E3D191B}" type="pres">
      <dgm:prSet presAssocID="{7A4485B8-0B8F-428D-A974-4547DD1E8E53}" presName="vertSpace2a" presStyleCnt="0"/>
      <dgm:spPr/>
    </dgm:pt>
    <dgm:pt modelId="{5CAC67E7-585F-4CCE-8888-9CB44AFE475A}" type="pres">
      <dgm:prSet presAssocID="{7A4485B8-0B8F-428D-A974-4547DD1E8E53}" presName="horz2" presStyleCnt="0"/>
      <dgm:spPr/>
    </dgm:pt>
    <dgm:pt modelId="{653722F0-ADE9-4450-9513-F35067824D0B}" type="pres">
      <dgm:prSet presAssocID="{7A4485B8-0B8F-428D-A974-4547DD1E8E53}" presName="horzSpace2" presStyleCnt="0"/>
      <dgm:spPr/>
    </dgm:pt>
    <dgm:pt modelId="{85AFD4C7-D756-49F7-BB55-5D95CA80F2E5}" type="pres">
      <dgm:prSet presAssocID="{7A4485B8-0B8F-428D-A974-4547DD1E8E53}" presName="tx2" presStyleLbl="revTx" presStyleIdx="1" presStyleCnt="13"/>
      <dgm:spPr/>
      <dgm:t>
        <a:bodyPr/>
        <a:lstStyle/>
        <a:p>
          <a:endParaRPr lang="zh-CN" altLang="en-US"/>
        </a:p>
      </dgm:t>
    </dgm:pt>
    <dgm:pt modelId="{647AFC9B-F780-4034-BF13-2D9889621551}" type="pres">
      <dgm:prSet presAssocID="{7A4485B8-0B8F-428D-A974-4547DD1E8E53}" presName="vert2" presStyleCnt="0"/>
      <dgm:spPr/>
    </dgm:pt>
    <dgm:pt modelId="{27B560BE-1420-4B44-9A1B-A437E030321E}" type="pres">
      <dgm:prSet presAssocID="{0211A8AC-DDF3-4BA6-9C5F-6EC7E59B7489}" presName="horz3" presStyleCnt="0"/>
      <dgm:spPr/>
    </dgm:pt>
    <dgm:pt modelId="{506E09D3-2250-46B1-A441-9A1CD006C148}" type="pres">
      <dgm:prSet presAssocID="{0211A8AC-DDF3-4BA6-9C5F-6EC7E59B7489}" presName="horzSpace3" presStyleCnt="0"/>
      <dgm:spPr/>
    </dgm:pt>
    <dgm:pt modelId="{5A6EC1CF-8D33-4683-8B08-C11BD0407569}" type="pres">
      <dgm:prSet presAssocID="{0211A8AC-DDF3-4BA6-9C5F-6EC7E59B7489}" presName="tx3" presStyleLbl="revTx" presStyleIdx="2" presStyleCnt="13"/>
      <dgm:spPr/>
      <dgm:t>
        <a:bodyPr/>
        <a:lstStyle/>
        <a:p>
          <a:endParaRPr lang="zh-CN" altLang="en-US"/>
        </a:p>
      </dgm:t>
    </dgm:pt>
    <dgm:pt modelId="{3368C64A-8251-4D26-BF31-E63BF46720E8}" type="pres">
      <dgm:prSet presAssocID="{0211A8AC-DDF3-4BA6-9C5F-6EC7E59B7489}" presName="vert3" presStyleCnt="0"/>
      <dgm:spPr/>
    </dgm:pt>
    <dgm:pt modelId="{762B2570-0BC5-4DEE-9527-FB259515A0C7}" type="pres">
      <dgm:prSet presAssocID="{A00631B9-451D-4F82-997B-3A6B0605565F}" presName="thinLine3" presStyleLbl="callout" presStyleIdx="0" presStyleCnt="9"/>
      <dgm:spPr/>
    </dgm:pt>
    <dgm:pt modelId="{ABC844DC-774A-4EA3-BC53-C07B5AA68FFD}" type="pres">
      <dgm:prSet presAssocID="{92CCE330-4EDB-42B2-A1D0-CD485254364A}" presName="horz3" presStyleCnt="0"/>
      <dgm:spPr/>
    </dgm:pt>
    <dgm:pt modelId="{90313A07-59B6-4A80-8A74-DA017C163C75}" type="pres">
      <dgm:prSet presAssocID="{92CCE330-4EDB-42B2-A1D0-CD485254364A}" presName="horzSpace3" presStyleCnt="0"/>
      <dgm:spPr/>
    </dgm:pt>
    <dgm:pt modelId="{3107A346-D50B-4A3F-B8B7-F49BD5A5AE53}" type="pres">
      <dgm:prSet presAssocID="{92CCE330-4EDB-42B2-A1D0-CD485254364A}" presName="tx3" presStyleLbl="revTx" presStyleIdx="3" presStyleCnt="13"/>
      <dgm:spPr/>
      <dgm:t>
        <a:bodyPr/>
        <a:lstStyle/>
        <a:p>
          <a:endParaRPr lang="zh-CN" altLang="en-US"/>
        </a:p>
      </dgm:t>
    </dgm:pt>
    <dgm:pt modelId="{D191ADA5-85FC-4A71-8FEC-7A5BD1275592}" type="pres">
      <dgm:prSet presAssocID="{92CCE330-4EDB-42B2-A1D0-CD485254364A}" presName="vert3" presStyleCnt="0"/>
      <dgm:spPr/>
    </dgm:pt>
    <dgm:pt modelId="{85644183-3953-4568-9B1F-48B6494CBD9B}" type="pres">
      <dgm:prSet presAssocID="{AF56B8AF-7ED7-4FD3-AE2C-A465193009CF}" presName="thinLine3" presStyleLbl="callout" presStyleIdx="1" presStyleCnt="9"/>
      <dgm:spPr/>
    </dgm:pt>
    <dgm:pt modelId="{307B7763-1480-466C-BBA3-12FD16FE64A0}" type="pres">
      <dgm:prSet presAssocID="{C4671622-C778-4C3C-A09B-9DB200E3D280}" presName="horz3" presStyleCnt="0"/>
      <dgm:spPr/>
    </dgm:pt>
    <dgm:pt modelId="{273002B1-2319-461F-ADC9-A8C7A768ECC3}" type="pres">
      <dgm:prSet presAssocID="{C4671622-C778-4C3C-A09B-9DB200E3D280}" presName="horzSpace3" presStyleCnt="0"/>
      <dgm:spPr/>
    </dgm:pt>
    <dgm:pt modelId="{C61D4040-82D8-4386-BCC0-097BF417E972}" type="pres">
      <dgm:prSet presAssocID="{C4671622-C778-4C3C-A09B-9DB200E3D280}" presName="tx3" presStyleLbl="revTx" presStyleIdx="4" presStyleCnt="13"/>
      <dgm:spPr/>
      <dgm:t>
        <a:bodyPr/>
        <a:lstStyle/>
        <a:p>
          <a:endParaRPr lang="zh-CN" altLang="en-US"/>
        </a:p>
      </dgm:t>
    </dgm:pt>
    <dgm:pt modelId="{009AF40F-3819-48AC-96A2-CE1BD506B0F0}" type="pres">
      <dgm:prSet presAssocID="{C4671622-C778-4C3C-A09B-9DB200E3D280}" presName="vert3" presStyleCnt="0"/>
      <dgm:spPr/>
    </dgm:pt>
    <dgm:pt modelId="{63855A00-4CE3-4C2F-8A22-EBA20F9C2889}" type="pres">
      <dgm:prSet presAssocID="{AD550AAA-C200-4D17-BA91-738B3073802E}" presName="thinLine3" presStyleLbl="callout" presStyleIdx="2" presStyleCnt="9"/>
      <dgm:spPr/>
    </dgm:pt>
    <dgm:pt modelId="{71AF1EF5-F49B-4279-9E95-3E71A1C8ACF9}" type="pres">
      <dgm:prSet presAssocID="{7AD2A522-EA23-4694-8031-9A918B8B0B86}" presName="horz3" presStyleCnt="0"/>
      <dgm:spPr/>
    </dgm:pt>
    <dgm:pt modelId="{CB87E1AA-05E8-4661-A7EC-64CE4FD61DFF}" type="pres">
      <dgm:prSet presAssocID="{7AD2A522-EA23-4694-8031-9A918B8B0B86}" presName="horzSpace3" presStyleCnt="0"/>
      <dgm:spPr/>
    </dgm:pt>
    <dgm:pt modelId="{E76A1E57-BE5E-4B9B-8621-115810B0C8B4}" type="pres">
      <dgm:prSet presAssocID="{7AD2A522-EA23-4694-8031-9A918B8B0B86}" presName="tx3" presStyleLbl="revTx" presStyleIdx="5" presStyleCnt="13"/>
      <dgm:spPr/>
      <dgm:t>
        <a:bodyPr/>
        <a:lstStyle/>
        <a:p>
          <a:endParaRPr lang="zh-CN" altLang="en-US"/>
        </a:p>
      </dgm:t>
    </dgm:pt>
    <dgm:pt modelId="{FE839E05-366F-4939-A7DF-5854A7B05F02}" type="pres">
      <dgm:prSet presAssocID="{7AD2A522-EA23-4694-8031-9A918B8B0B86}" presName="vert3" presStyleCnt="0"/>
      <dgm:spPr/>
    </dgm:pt>
    <dgm:pt modelId="{FFA06DE9-47DF-4C38-87BC-744E3BC942EA}" type="pres">
      <dgm:prSet presAssocID="{7A4485B8-0B8F-428D-A974-4547DD1E8E53}" presName="thinLine2b" presStyleLbl="callout" presStyleIdx="3" presStyleCnt="9"/>
      <dgm:spPr/>
    </dgm:pt>
    <dgm:pt modelId="{AEED70EB-4AB6-4FFB-ADC3-10EFDF5C3EBB}" type="pres">
      <dgm:prSet presAssocID="{7A4485B8-0B8F-428D-A974-4547DD1E8E53}" presName="vertSpace2b" presStyleCnt="0"/>
      <dgm:spPr/>
    </dgm:pt>
    <dgm:pt modelId="{E9E9AF74-BAAF-4D7C-94FF-1B2BA4399916}" type="pres">
      <dgm:prSet presAssocID="{2787D522-F816-4C50-846E-9FFEB4F84984}" presName="horz2" presStyleCnt="0"/>
      <dgm:spPr/>
    </dgm:pt>
    <dgm:pt modelId="{0C540134-75A7-4777-A336-37A39FCE53D8}" type="pres">
      <dgm:prSet presAssocID="{2787D522-F816-4C50-846E-9FFEB4F84984}" presName="horzSpace2" presStyleCnt="0"/>
      <dgm:spPr/>
    </dgm:pt>
    <dgm:pt modelId="{E8CC208E-6EB0-4FA5-B1FD-D98B486C2D9C}" type="pres">
      <dgm:prSet presAssocID="{2787D522-F816-4C50-846E-9FFEB4F84984}" presName="tx2" presStyleLbl="revTx" presStyleIdx="6" presStyleCnt="13"/>
      <dgm:spPr/>
      <dgm:t>
        <a:bodyPr/>
        <a:lstStyle/>
        <a:p>
          <a:endParaRPr lang="zh-CN" altLang="en-US"/>
        </a:p>
      </dgm:t>
    </dgm:pt>
    <dgm:pt modelId="{133E7D07-99DF-41C3-B0BD-EC0883E74030}" type="pres">
      <dgm:prSet presAssocID="{2787D522-F816-4C50-846E-9FFEB4F84984}" presName="vert2" presStyleCnt="0"/>
      <dgm:spPr/>
    </dgm:pt>
    <dgm:pt modelId="{FE23017B-66D6-4416-85CC-A72C127D9982}" type="pres">
      <dgm:prSet presAssocID="{01C942C4-C101-4A73-8BDC-4AC63AD40956}" presName="horz3" presStyleCnt="0"/>
      <dgm:spPr/>
    </dgm:pt>
    <dgm:pt modelId="{0342F383-10D9-4132-BEF0-478804DE9D9C}" type="pres">
      <dgm:prSet presAssocID="{01C942C4-C101-4A73-8BDC-4AC63AD40956}" presName="horzSpace3" presStyleCnt="0"/>
      <dgm:spPr/>
    </dgm:pt>
    <dgm:pt modelId="{7C8ABB0A-C500-44C7-8589-CD566455D4C6}" type="pres">
      <dgm:prSet presAssocID="{01C942C4-C101-4A73-8BDC-4AC63AD40956}" presName="tx3" presStyleLbl="revTx" presStyleIdx="7" presStyleCnt="13"/>
      <dgm:spPr/>
      <dgm:t>
        <a:bodyPr/>
        <a:lstStyle/>
        <a:p>
          <a:endParaRPr lang="zh-CN" altLang="en-US"/>
        </a:p>
      </dgm:t>
    </dgm:pt>
    <dgm:pt modelId="{DC7D5C77-5834-4727-9B3B-0C0507FF0718}" type="pres">
      <dgm:prSet presAssocID="{01C942C4-C101-4A73-8BDC-4AC63AD40956}" presName="vert3" presStyleCnt="0"/>
      <dgm:spPr/>
    </dgm:pt>
    <dgm:pt modelId="{76455AC5-9EA7-4D76-AD28-8459CB8C3637}" type="pres">
      <dgm:prSet presAssocID="{1D355C95-921B-4DA1-968E-03F37640C4C4}" presName="thinLine3" presStyleLbl="callout" presStyleIdx="4" presStyleCnt="9"/>
      <dgm:spPr/>
    </dgm:pt>
    <dgm:pt modelId="{AB407AB6-4007-48D7-AEA8-EC928C2447F3}" type="pres">
      <dgm:prSet presAssocID="{1D2F6A15-6124-4255-850B-2C2CF0E5D222}" presName="horz3" presStyleCnt="0"/>
      <dgm:spPr/>
    </dgm:pt>
    <dgm:pt modelId="{310E9B35-DEB9-40F0-9D40-799638994DE2}" type="pres">
      <dgm:prSet presAssocID="{1D2F6A15-6124-4255-850B-2C2CF0E5D222}" presName="horzSpace3" presStyleCnt="0"/>
      <dgm:spPr/>
    </dgm:pt>
    <dgm:pt modelId="{3113112F-2123-42B2-A4D4-726919266115}" type="pres">
      <dgm:prSet presAssocID="{1D2F6A15-6124-4255-850B-2C2CF0E5D222}" presName="tx3" presStyleLbl="revTx" presStyleIdx="8" presStyleCnt="13"/>
      <dgm:spPr/>
      <dgm:t>
        <a:bodyPr/>
        <a:lstStyle/>
        <a:p>
          <a:endParaRPr lang="zh-CN" altLang="en-US"/>
        </a:p>
      </dgm:t>
    </dgm:pt>
    <dgm:pt modelId="{E0EFAEB8-C02A-4928-A08C-BD17B3F134BE}" type="pres">
      <dgm:prSet presAssocID="{1D2F6A15-6124-4255-850B-2C2CF0E5D222}" presName="vert3" presStyleCnt="0"/>
      <dgm:spPr/>
    </dgm:pt>
    <dgm:pt modelId="{B44BF6AC-F629-4B18-BCEB-BA81B63DE2E7}" type="pres">
      <dgm:prSet presAssocID="{2E3624FC-CDD2-4000-8528-0842B1582089}" presName="thinLine3" presStyleLbl="callout" presStyleIdx="5" presStyleCnt="9"/>
      <dgm:spPr/>
    </dgm:pt>
    <dgm:pt modelId="{860ABF91-8B3C-449B-913A-D2A40ABC4704}" type="pres">
      <dgm:prSet presAssocID="{C7C30107-B3F7-41A4-887D-CE34C6A69A34}" presName="horz3" presStyleCnt="0"/>
      <dgm:spPr/>
    </dgm:pt>
    <dgm:pt modelId="{8225C8CF-8217-47B2-AD7D-6BAD5DCDF2D6}" type="pres">
      <dgm:prSet presAssocID="{C7C30107-B3F7-41A4-887D-CE34C6A69A34}" presName="horzSpace3" presStyleCnt="0"/>
      <dgm:spPr/>
    </dgm:pt>
    <dgm:pt modelId="{D1CF80E7-1CC6-4557-87BF-F2D0B11EBDCD}" type="pres">
      <dgm:prSet presAssocID="{C7C30107-B3F7-41A4-887D-CE34C6A69A34}" presName="tx3" presStyleLbl="revTx" presStyleIdx="9" presStyleCnt="13"/>
      <dgm:spPr/>
      <dgm:t>
        <a:bodyPr/>
        <a:lstStyle/>
        <a:p>
          <a:endParaRPr lang="zh-CN" altLang="en-US"/>
        </a:p>
      </dgm:t>
    </dgm:pt>
    <dgm:pt modelId="{D865D226-012D-4DDB-A085-1661848751AD}" type="pres">
      <dgm:prSet presAssocID="{C7C30107-B3F7-41A4-887D-CE34C6A69A34}" presName="vert3" presStyleCnt="0"/>
      <dgm:spPr/>
    </dgm:pt>
    <dgm:pt modelId="{1B784902-98C9-4D7C-9AF5-85C0C8763E21}" type="pres">
      <dgm:prSet presAssocID="{2787D522-F816-4C50-846E-9FFEB4F84984}" presName="thinLine2b" presStyleLbl="callout" presStyleIdx="6" presStyleCnt="9"/>
      <dgm:spPr/>
    </dgm:pt>
    <dgm:pt modelId="{ED5BFCE5-2955-4C00-9368-CD940BD8CE77}" type="pres">
      <dgm:prSet presAssocID="{2787D522-F816-4C50-846E-9FFEB4F84984}" presName="vertSpace2b" presStyleCnt="0"/>
      <dgm:spPr/>
    </dgm:pt>
    <dgm:pt modelId="{D13E766E-9CBC-4256-9595-4D22BDC7220C}" type="pres">
      <dgm:prSet presAssocID="{D70242A6-C517-4DFF-B238-04F5775D55C4}" presName="thickLine" presStyleLbl="alignNode1" presStyleIdx="1" presStyleCnt="2"/>
      <dgm:spPr/>
    </dgm:pt>
    <dgm:pt modelId="{F716B5AA-C3E5-48CD-8B60-13F1E7D46C27}" type="pres">
      <dgm:prSet presAssocID="{D70242A6-C517-4DFF-B238-04F5775D55C4}" presName="horz1" presStyleCnt="0"/>
      <dgm:spPr/>
    </dgm:pt>
    <dgm:pt modelId="{30E93461-8EEB-4A93-A813-EA7BAEF93C3E}" type="pres">
      <dgm:prSet presAssocID="{D70242A6-C517-4DFF-B238-04F5775D55C4}" presName="tx1" presStyleLbl="revTx" presStyleIdx="10" presStyleCnt="13"/>
      <dgm:spPr/>
      <dgm:t>
        <a:bodyPr/>
        <a:lstStyle/>
        <a:p>
          <a:endParaRPr lang="zh-CN" altLang="en-US"/>
        </a:p>
      </dgm:t>
    </dgm:pt>
    <dgm:pt modelId="{7E1AAE47-C49F-4763-B4AE-F7FDB22E74EC}" type="pres">
      <dgm:prSet presAssocID="{D70242A6-C517-4DFF-B238-04F5775D55C4}" presName="vert1" presStyleCnt="0"/>
      <dgm:spPr/>
    </dgm:pt>
    <dgm:pt modelId="{A35DBA20-B6B3-4B4A-92BB-F7115C463767}" type="pres">
      <dgm:prSet presAssocID="{55482E41-72EF-408A-9BAC-5E1CADAAF9E1}" presName="vertSpace2a" presStyleCnt="0"/>
      <dgm:spPr/>
    </dgm:pt>
    <dgm:pt modelId="{C5B0D2C4-550C-4FF9-8070-7A7368DE0225}" type="pres">
      <dgm:prSet presAssocID="{55482E41-72EF-408A-9BAC-5E1CADAAF9E1}" presName="horz2" presStyleCnt="0"/>
      <dgm:spPr/>
    </dgm:pt>
    <dgm:pt modelId="{AA7E55CF-0075-4CC0-B913-FA3606470209}" type="pres">
      <dgm:prSet presAssocID="{55482E41-72EF-408A-9BAC-5E1CADAAF9E1}" presName="horzSpace2" presStyleCnt="0"/>
      <dgm:spPr/>
    </dgm:pt>
    <dgm:pt modelId="{E7498DD3-5DDB-4438-A570-6BD3FF55AE5D}" type="pres">
      <dgm:prSet presAssocID="{55482E41-72EF-408A-9BAC-5E1CADAAF9E1}" presName="tx2" presStyleLbl="revTx" presStyleIdx="11" presStyleCnt="13"/>
      <dgm:spPr/>
      <dgm:t>
        <a:bodyPr/>
        <a:lstStyle/>
        <a:p>
          <a:endParaRPr lang="zh-CN" altLang="en-US"/>
        </a:p>
      </dgm:t>
    </dgm:pt>
    <dgm:pt modelId="{6BF110EC-0B4F-4E7E-8116-E8BAC968B214}" type="pres">
      <dgm:prSet presAssocID="{55482E41-72EF-408A-9BAC-5E1CADAAF9E1}" presName="vert2" presStyleCnt="0"/>
      <dgm:spPr/>
    </dgm:pt>
    <dgm:pt modelId="{CA697257-8A9A-4CD3-8D94-BFE54FC54557}" type="pres">
      <dgm:prSet presAssocID="{55482E41-72EF-408A-9BAC-5E1CADAAF9E1}" presName="thinLine2b" presStyleLbl="callout" presStyleIdx="7" presStyleCnt="9"/>
      <dgm:spPr/>
    </dgm:pt>
    <dgm:pt modelId="{4D245A9A-105F-4CDB-8DC6-95DF6FB63FEB}" type="pres">
      <dgm:prSet presAssocID="{55482E41-72EF-408A-9BAC-5E1CADAAF9E1}" presName="vertSpace2b" presStyleCnt="0"/>
      <dgm:spPr/>
    </dgm:pt>
    <dgm:pt modelId="{A443B2C6-7A54-4D31-8E65-D9428BB5F7C9}" type="pres">
      <dgm:prSet presAssocID="{CF7D02D1-3913-4E3E-91A2-A701CB3994E2}" presName="horz2" presStyleCnt="0"/>
      <dgm:spPr/>
    </dgm:pt>
    <dgm:pt modelId="{949B48A1-99E8-44CE-B45A-92827B5CD1F7}" type="pres">
      <dgm:prSet presAssocID="{CF7D02D1-3913-4E3E-91A2-A701CB3994E2}" presName="horzSpace2" presStyleCnt="0"/>
      <dgm:spPr/>
    </dgm:pt>
    <dgm:pt modelId="{29AAB160-21E5-431D-893F-884CB3E26F1E}" type="pres">
      <dgm:prSet presAssocID="{CF7D02D1-3913-4E3E-91A2-A701CB3994E2}" presName="tx2" presStyleLbl="revTx" presStyleIdx="12" presStyleCnt="13"/>
      <dgm:spPr/>
      <dgm:t>
        <a:bodyPr/>
        <a:lstStyle/>
        <a:p>
          <a:endParaRPr lang="zh-CN" altLang="en-US"/>
        </a:p>
      </dgm:t>
    </dgm:pt>
    <dgm:pt modelId="{716DE08F-67A9-46E6-92F1-31CCC04B0150}" type="pres">
      <dgm:prSet presAssocID="{CF7D02D1-3913-4E3E-91A2-A701CB3994E2}" presName="vert2" presStyleCnt="0"/>
      <dgm:spPr/>
    </dgm:pt>
    <dgm:pt modelId="{B1CACB8B-AA68-4307-8C44-8F2F6D986727}" type="pres">
      <dgm:prSet presAssocID="{CF7D02D1-3913-4E3E-91A2-A701CB3994E2}" presName="thinLine2b" presStyleLbl="callout" presStyleIdx="8" presStyleCnt="9"/>
      <dgm:spPr/>
    </dgm:pt>
    <dgm:pt modelId="{C1562CB0-41EC-405C-A62B-DF6FACEE099A}" type="pres">
      <dgm:prSet presAssocID="{CF7D02D1-3913-4E3E-91A2-A701CB3994E2}" presName="vertSpace2b" presStyleCnt="0"/>
      <dgm:spPr/>
    </dgm:pt>
  </dgm:ptLst>
  <dgm:cxnLst>
    <dgm:cxn modelId="{C2622AE4-B0C6-4337-8781-E04A7DE80E9D}" type="presOf" srcId="{1D2F6A15-6124-4255-850B-2C2CF0E5D222}" destId="{3113112F-2123-42B2-A4D4-726919266115}" srcOrd="0" destOrd="0" presId="urn:microsoft.com/office/officeart/2008/layout/LinedList"/>
    <dgm:cxn modelId="{2BA8A563-4552-47EE-98E6-9E12518B4833}" srcId="{2787D522-F816-4C50-846E-9FFEB4F84984}" destId="{C7C30107-B3F7-41A4-887D-CE34C6A69A34}" srcOrd="2" destOrd="0" parTransId="{A0CB9FA1-DF94-4300-98CB-5348A2150A3E}" sibTransId="{7EC52D9F-112E-40DD-8561-E2FCBC53680A}"/>
    <dgm:cxn modelId="{886DFF06-54BA-49A4-BE7E-6716E4E8EB27}" srcId="{7A4485B8-0B8F-428D-A974-4547DD1E8E53}" destId="{7AD2A522-EA23-4694-8031-9A918B8B0B86}" srcOrd="3" destOrd="0" parTransId="{3E5D1DEC-E65D-452B-9E6E-BEC96AE31E04}" sibTransId="{0FEB2E88-CA53-49FF-AE69-1E6AC972CF6E}"/>
    <dgm:cxn modelId="{060B871D-5598-4B52-A3D1-6197FCC90E61}" type="presOf" srcId="{7A4485B8-0B8F-428D-A974-4547DD1E8E53}" destId="{85AFD4C7-D756-49F7-BB55-5D95CA80F2E5}" srcOrd="0" destOrd="0" presId="urn:microsoft.com/office/officeart/2008/layout/LinedList"/>
    <dgm:cxn modelId="{BC0C0794-2A45-44EB-BEEF-2A3167BA0BFF}" type="presOf" srcId="{C7C30107-B3F7-41A4-887D-CE34C6A69A34}" destId="{D1CF80E7-1CC6-4557-87BF-F2D0B11EBDCD}" srcOrd="0" destOrd="0" presId="urn:microsoft.com/office/officeart/2008/layout/LinedList"/>
    <dgm:cxn modelId="{101E97D1-2358-4B15-84EC-167167E9AD58}" srcId="{2787D522-F816-4C50-846E-9FFEB4F84984}" destId="{01C942C4-C101-4A73-8BDC-4AC63AD40956}" srcOrd="0" destOrd="0" parTransId="{EC2F3D53-11AB-4A8D-A806-22867B001962}" sibTransId="{1D355C95-921B-4DA1-968E-03F37640C4C4}"/>
    <dgm:cxn modelId="{B7D043BE-1D70-423B-BFD6-8A1F550D8E99}" type="presOf" srcId="{92CCE330-4EDB-42B2-A1D0-CD485254364A}" destId="{3107A346-D50B-4A3F-B8B7-F49BD5A5AE53}" srcOrd="0" destOrd="0" presId="urn:microsoft.com/office/officeart/2008/layout/LinedList"/>
    <dgm:cxn modelId="{06C98BBD-84F4-458B-8549-23FDACCCE173}" type="presOf" srcId="{55482E41-72EF-408A-9BAC-5E1CADAAF9E1}" destId="{E7498DD3-5DDB-4438-A570-6BD3FF55AE5D}" srcOrd="0" destOrd="0" presId="urn:microsoft.com/office/officeart/2008/layout/LinedList"/>
    <dgm:cxn modelId="{675FF33E-118B-47A5-895F-2A3C530CCA5B}" srcId="{D70242A6-C517-4DFF-B238-04F5775D55C4}" destId="{55482E41-72EF-408A-9BAC-5E1CADAAF9E1}" srcOrd="0" destOrd="0" parTransId="{5E423E83-2245-48EB-8EE5-D6020F47B24A}" sibTransId="{A9A851AA-DB70-400F-A0E9-E1947425FE11}"/>
    <dgm:cxn modelId="{89D90B2A-2BEE-4E0F-9B54-277C211110C8}" type="presOf" srcId="{D16F662F-F16E-4B51-831C-B8CC86802B54}" destId="{7A766E2B-8328-4B0F-951C-6855F53ED893}" srcOrd="0" destOrd="0" presId="urn:microsoft.com/office/officeart/2008/layout/LinedList"/>
    <dgm:cxn modelId="{7AFCCBEF-0B68-422F-89E0-044488F284E9}" srcId="{D16F662F-F16E-4B51-831C-B8CC86802B54}" destId="{2787D522-F816-4C50-846E-9FFEB4F84984}" srcOrd="1" destOrd="0" parTransId="{EBD0699A-0BEA-4DCA-85B5-896D579FE6B4}" sibTransId="{0641DC0C-FC8D-4C12-8876-539B2AF7EA46}"/>
    <dgm:cxn modelId="{B9CC4661-9617-43FD-A993-8310ED243E42}" srcId="{7A4485B8-0B8F-428D-A974-4547DD1E8E53}" destId="{0211A8AC-DDF3-4BA6-9C5F-6EC7E59B7489}" srcOrd="0" destOrd="0" parTransId="{AB62F1D8-1943-4B06-89FC-61DA34E5A7A4}" sibTransId="{A00631B9-451D-4F82-997B-3A6B0605565F}"/>
    <dgm:cxn modelId="{C05CC54D-23A7-4FFD-9E97-5D2A975D5C54}" type="presOf" srcId="{CF7D02D1-3913-4E3E-91A2-A701CB3994E2}" destId="{29AAB160-21E5-431D-893F-884CB3E26F1E}" srcOrd="0" destOrd="0" presId="urn:microsoft.com/office/officeart/2008/layout/LinedList"/>
    <dgm:cxn modelId="{9EB9FF54-6F18-4993-81BD-0F95837BAB99}" srcId="{7A4485B8-0B8F-428D-A974-4547DD1E8E53}" destId="{C4671622-C778-4C3C-A09B-9DB200E3D280}" srcOrd="2" destOrd="0" parTransId="{326FC9B7-76E4-4143-8E9F-60008BE32752}" sibTransId="{AD550AAA-C200-4D17-BA91-738B3073802E}"/>
    <dgm:cxn modelId="{36F08CD4-E745-4DA3-85E9-3B26A518F9BB}" srcId="{D16F662F-F16E-4B51-831C-B8CC86802B54}" destId="{7A4485B8-0B8F-428D-A974-4547DD1E8E53}" srcOrd="0" destOrd="0" parTransId="{F5316595-CC2E-4A4C-8D6B-B6DC647B92F9}" sibTransId="{8314904A-372D-41E9-A30C-807CA69203F1}"/>
    <dgm:cxn modelId="{FE48926F-116B-4285-9143-FA671A70304B}" type="presOf" srcId="{C3B1166D-AC1B-44B3-925E-20E49E00EE12}" destId="{285A493C-B18C-4DA9-9C0B-F0225641A2A2}" srcOrd="0" destOrd="0" presId="urn:microsoft.com/office/officeart/2008/layout/LinedList"/>
    <dgm:cxn modelId="{49A8BA79-4494-4126-8168-F0E2C1D64A00}" type="presOf" srcId="{2787D522-F816-4C50-846E-9FFEB4F84984}" destId="{E8CC208E-6EB0-4FA5-B1FD-D98B486C2D9C}" srcOrd="0" destOrd="0" presId="urn:microsoft.com/office/officeart/2008/layout/LinedList"/>
    <dgm:cxn modelId="{D4D0AE85-2C66-4D34-A3F5-A274963FB0DA}" type="presOf" srcId="{C4671622-C778-4C3C-A09B-9DB200E3D280}" destId="{C61D4040-82D8-4386-BCC0-097BF417E972}" srcOrd="0" destOrd="0" presId="urn:microsoft.com/office/officeart/2008/layout/LinedList"/>
    <dgm:cxn modelId="{40A27ACA-F44B-448C-8685-4718FBB9FB9E}" type="presOf" srcId="{0211A8AC-DDF3-4BA6-9C5F-6EC7E59B7489}" destId="{5A6EC1CF-8D33-4683-8B08-C11BD0407569}" srcOrd="0" destOrd="0" presId="urn:microsoft.com/office/officeart/2008/layout/LinedList"/>
    <dgm:cxn modelId="{12DF3304-08D9-4CDE-80D2-52F2ADE315E7}" type="presOf" srcId="{D70242A6-C517-4DFF-B238-04F5775D55C4}" destId="{30E93461-8EEB-4A93-A813-EA7BAEF93C3E}" srcOrd="0" destOrd="0" presId="urn:microsoft.com/office/officeart/2008/layout/LinedList"/>
    <dgm:cxn modelId="{AE9DAD74-780A-41ED-984B-CCD9A7ED3C07}" type="presOf" srcId="{01C942C4-C101-4A73-8BDC-4AC63AD40956}" destId="{7C8ABB0A-C500-44C7-8589-CD566455D4C6}" srcOrd="0" destOrd="0" presId="urn:microsoft.com/office/officeart/2008/layout/LinedList"/>
    <dgm:cxn modelId="{3413682B-9D15-41AB-BA28-2862EEC8286A}" srcId="{D70242A6-C517-4DFF-B238-04F5775D55C4}" destId="{CF7D02D1-3913-4E3E-91A2-A701CB3994E2}" srcOrd="1" destOrd="0" parTransId="{D94BB100-D9DF-4FBD-B865-B46286652B29}" sibTransId="{C120DD2B-BFEB-41A1-A288-FCF3C76B42AC}"/>
    <dgm:cxn modelId="{D0D38F45-BB91-4117-803C-366587377744}" srcId="{C3B1166D-AC1B-44B3-925E-20E49E00EE12}" destId="{D16F662F-F16E-4B51-831C-B8CC86802B54}" srcOrd="0" destOrd="0" parTransId="{BE11C192-6E6E-486E-8B86-A6E269950273}" sibTransId="{E1E62D5E-B6DC-46FA-9CFE-7AFF3A3CC6E9}"/>
    <dgm:cxn modelId="{DC476E4D-1622-4346-8B8F-EFF4E17AD85C}" srcId="{2787D522-F816-4C50-846E-9FFEB4F84984}" destId="{1D2F6A15-6124-4255-850B-2C2CF0E5D222}" srcOrd="1" destOrd="0" parTransId="{4DA3AD84-6205-4562-A80C-3AF37D74B08D}" sibTransId="{2E3624FC-CDD2-4000-8528-0842B1582089}"/>
    <dgm:cxn modelId="{AA91BCBB-4DCF-44ED-A9CD-2DD84F448D88}" srcId="{C3B1166D-AC1B-44B3-925E-20E49E00EE12}" destId="{D70242A6-C517-4DFF-B238-04F5775D55C4}" srcOrd="1" destOrd="0" parTransId="{EBB89EB5-46F2-4BBA-B9FE-382D0C580E37}" sibTransId="{CE345511-77FE-4026-80A9-99DD15FECC5C}"/>
    <dgm:cxn modelId="{9D2BD206-EE85-4211-97D9-76D07DF5CA8C}" srcId="{7A4485B8-0B8F-428D-A974-4547DD1E8E53}" destId="{92CCE330-4EDB-42B2-A1D0-CD485254364A}" srcOrd="1" destOrd="0" parTransId="{372CD420-09EB-42CD-89A1-807BE2F6AEEA}" sibTransId="{AF56B8AF-7ED7-4FD3-AE2C-A465193009CF}"/>
    <dgm:cxn modelId="{7F128E84-D2F0-45F2-A697-D88FFB774BBF}" type="presOf" srcId="{7AD2A522-EA23-4694-8031-9A918B8B0B86}" destId="{E76A1E57-BE5E-4B9B-8621-115810B0C8B4}" srcOrd="0" destOrd="0" presId="urn:microsoft.com/office/officeart/2008/layout/LinedList"/>
    <dgm:cxn modelId="{30AA7423-1F60-4069-9B55-E69692D31D40}" type="presParOf" srcId="{285A493C-B18C-4DA9-9C0B-F0225641A2A2}" destId="{80F20678-02B1-4006-A2E4-16BB37D6ACA5}" srcOrd="0" destOrd="0" presId="urn:microsoft.com/office/officeart/2008/layout/LinedList"/>
    <dgm:cxn modelId="{95C7D3D3-2B72-4B1D-9861-79C4E9A7653E}" type="presParOf" srcId="{285A493C-B18C-4DA9-9C0B-F0225641A2A2}" destId="{D26818FC-F99C-45B6-87FA-E4E1BA225D61}" srcOrd="1" destOrd="0" presId="urn:microsoft.com/office/officeart/2008/layout/LinedList"/>
    <dgm:cxn modelId="{B80728DD-FB95-412E-862D-A5198A39F72A}" type="presParOf" srcId="{D26818FC-F99C-45B6-87FA-E4E1BA225D61}" destId="{7A766E2B-8328-4B0F-951C-6855F53ED893}" srcOrd="0" destOrd="0" presId="urn:microsoft.com/office/officeart/2008/layout/LinedList"/>
    <dgm:cxn modelId="{B23A5F46-02BD-454E-836A-785B9B96C05B}" type="presParOf" srcId="{D26818FC-F99C-45B6-87FA-E4E1BA225D61}" destId="{A7A8A503-4060-4D53-8FB5-ED922B227909}" srcOrd="1" destOrd="0" presId="urn:microsoft.com/office/officeart/2008/layout/LinedList"/>
    <dgm:cxn modelId="{19D63D36-D217-42C7-808B-E8ADB5A8C6D8}" type="presParOf" srcId="{A7A8A503-4060-4D53-8FB5-ED922B227909}" destId="{692E54DC-A3EA-47A5-A32A-32A38E3D191B}" srcOrd="0" destOrd="0" presId="urn:microsoft.com/office/officeart/2008/layout/LinedList"/>
    <dgm:cxn modelId="{57407A23-8235-40B7-BE83-C9E66447FA6A}" type="presParOf" srcId="{A7A8A503-4060-4D53-8FB5-ED922B227909}" destId="{5CAC67E7-585F-4CCE-8888-9CB44AFE475A}" srcOrd="1" destOrd="0" presId="urn:microsoft.com/office/officeart/2008/layout/LinedList"/>
    <dgm:cxn modelId="{9FEF2B7C-9155-4CB9-BB31-D594F6C19B12}" type="presParOf" srcId="{5CAC67E7-585F-4CCE-8888-9CB44AFE475A}" destId="{653722F0-ADE9-4450-9513-F35067824D0B}" srcOrd="0" destOrd="0" presId="urn:microsoft.com/office/officeart/2008/layout/LinedList"/>
    <dgm:cxn modelId="{DE826C48-4571-4907-88A4-EE65759B6848}" type="presParOf" srcId="{5CAC67E7-585F-4CCE-8888-9CB44AFE475A}" destId="{85AFD4C7-D756-49F7-BB55-5D95CA80F2E5}" srcOrd="1" destOrd="0" presId="urn:microsoft.com/office/officeart/2008/layout/LinedList"/>
    <dgm:cxn modelId="{EC10DAC1-6801-4D67-B62A-CD946CDF9483}" type="presParOf" srcId="{5CAC67E7-585F-4CCE-8888-9CB44AFE475A}" destId="{647AFC9B-F780-4034-BF13-2D9889621551}" srcOrd="2" destOrd="0" presId="urn:microsoft.com/office/officeart/2008/layout/LinedList"/>
    <dgm:cxn modelId="{726E637C-A1F5-4AA2-A614-2941DCA63245}" type="presParOf" srcId="{647AFC9B-F780-4034-BF13-2D9889621551}" destId="{27B560BE-1420-4B44-9A1B-A437E030321E}" srcOrd="0" destOrd="0" presId="urn:microsoft.com/office/officeart/2008/layout/LinedList"/>
    <dgm:cxn modelId="{8C2D9B29-E809-4B53-ACFC-9FAEF4BB2990}" type="presParOf" srcId="{27B560BE-1420-4B44-9A1B-A437E030321E}" destId="{506E09D3-2250-46B1-A441-9A1CD006C148}" srcOrd="0" destOrd="0" presId="urn:microsoft.com/office/officeart/2008/layout/LinedList"/>
    <dgm:cxn modelId="{54A56FE5-D84C-4DD7-AE65-3F2458061728}" type="presParOf" srcId="{27B560BE-1420-4B44-9A1B-A437E030321E}" destId="{5A6EC1CF-8D33-4683-8B08-C11BD0407569}" srcOrd="1" destOrd="0" presId="urn:microsoft.com/office/officeart/2008/layout/LinedList"/>
    <dgm:cxn modelId="{10C7E72F-A8C9-4FE5-BF94-511347972006}" type="presParOf" srcId="{27B560BE-1420-4B44-9A1B-A437E030321E}" destId="{3368C64A-8251-4D26-BF31-E63BF46720E8}" srcOrd="2" destOrd="0" presId="urn:microsoft.com/office/officeart/2008/layout/LinedList"/>
    <dgm:cxn modelId="{A361CF3F-2EBA-405C-9A3A-DC5B1D1171D8}" type="presParOf" srcId="{647AFC9B-F780-4034-BF13-2D9889621551}" destId="{762B2570-0BC5-4DEE-9527-FB259515A0C7}" srcOrd="1" destOrd="0" presId="urn:microsoft.com/office/officeart/2008/layout/LinedList"/>
    <dgm:cxn modelId="{F0324349-9112-4E2F-93FD-939EE1BC3736}" type="presParOf" srcId="{647AFC9B-F780-4034-BF13-2D9889621551}" destId="{ABC844DC-774A-4EA3-BC53-C07B5AA68FFD}" srcOrd="2" destOrd="0" presId="urn:microsoft.com/office/officeart/2008/layout/LinedList"/>
    <dgm:cxn modelId="{015B3330-445E-45E2-A60C-D334A087E0DE}" type="presParOf" srcId="{ABC844DC-774A-4EA3-BC53-C07B5AA68FFD}" destId="{90313A07-59B6-4A80-8A74-DA017C163C75}" srcOrd="0" destOrd="0" presId="urn:microsoft.com/office/officeart/2008/layout/LinedList"/>
    <dgm:cxn modelId="{6F74300F-6A07-4F10-869E-2A4ADB395854}" type="presParOf" srcId="{ABC844DC-774A-4EA3-BC53-C07B5AA68FFD}" destId="{3107A346-D50B-4A3F-B8B7-F49BD5A5AE53}" srcOrd="1" destOrd="0" presId="urn:microsoft.com/office/officeart/2008/layout/LinedList"/>
    <dgm:cxn modelId="{68C26795-99B6-4D73-BEBF-DBA62578DCC5}" type="presParOf" srcId="{ABC844DC-774A-4EA3-BC53-C07B5AA68FFD}" destId="{D191ADA5-85FC-4A71-8FEC-7A5BD1275592}" srcOrd="2" destOrd="0" presId="urn:microsoft.com/office/officeart/2008/layout/LinedList"/>
    <dgm:cxn modelId="{90F27A87-95E5-49FB-BCA3-D1AF44D0955D}" type="presParOf" srcId="{647AFC9B-F780-4034-BF13-2D9889621551}" destId="{85644183-3953-4568-9B1F-48B6494CBD9B}" srcOrd="3" destOrd="0" presId="urn:microsoft.com/office/officeart/2008/layout/LinedList"/>
    <dgm:cxn modelId="{0A7F413B-7494-406D-B0E2-940EDA99949D}" type="presParOf" srcId="{647AFC9B-F780-4034-BF13-2D9889621551}" destId="{307B7763-1480-466C-BBA3-12FD16FE64A0}" srcOrd="4" destOrd="0" presId="urn:microsoft.com/office/officeart/2008/layout/LinedList"/>
    <dgm:cxn modelId="{A514810C-DC79-456C-98E9-74C7FC73275B}" type="presParOf" srcId="{307B7763-1480-466C-BBA3-12FD16FE64A0}" destId="{273002B1-2319-461F-ADC9-A8C7A768ECC3}" srcOrd="0" destOrd="0" presId="urn:microsoft.com/office/officeart/2008/layout/LinedList"/>
    <dgm:cxn modelId="{99315909-DF1F-42C5-BF2E-1FF30E7F3CDA}" type="presParOf" srcId="{307B7763-1480-466C-BBA3-12FD16FE64A0}" destId="{C61D4040-82D8-4386-BCC0-097BF417E972}" srcOrd="1" destOrd="0" presId="urn:microsoft.com/office/officeart/2008/layout/LinedList"/>
    <dgm:cxn modelId="{3A22F2A0-5601-443E-8869-D18B735CF807}" type="presParOf" srcId="{307B7763-1480-466C-BBA3-12FD16FE64A0}" destId="{009AF40F-3819-48AC-96A2-CE1BD506B0F0}" srcOrd="2" destOrd="0" presId="urn:microsoft.com/office/officeart/2008/layout/LinedList"/>
    <dgm:cxn modelId="{540A3EA7-8035-4B63-9F83-2218621185DD}" type="presParOf" srcId="{647AFC9B-F780-4034-BF13-2D9889621551}" destId="{63855A00-4CE3-4C2F-8A22-EBA20F9C2889}" srcOrd="5" destOrd="0" presId="urn:microsoft.com/office/officeart/2008/layout/LinedList"/>
    <dgm:cxn modelId="{668876EA-0C1B-4B4B-B26C-B1699EEC8807}" type="presParOf" srcId="{647AFC9B-F780-4034-BF13-2D9889621551}" destId="{71AF1EF5-F49B-4279-9E95-3E71A1C8ACF9}" srcOrd="6" destOrd="0" presId="urn:microsoft.com/office/officeart/2008/layout/LinedList"/>
    <dgm:cxn modelId="{2ACA4151-5867-43D3-8116-CD9D00A6D0F5}" type="presParOf" srcId="{71AF1EF5-F49B-4279-9E95-3E71A1C8ACF9}" destId="{CB87E1AA-05E8-4661-A7EC-64CE4FD61DFF}" srcOrd="0" destOrd="0" presId="urn:microsoft.com/office/officeart/2008/layout/LinedList"/>
    <dgm:cxn modelId="{FE76947E-7E84-4080-8FB8-E2C2665E939E}" type="presParOf" srcId="{71AF1EF5-F49B-4279-9E95-3E71A1C8ACF9}" destId="{E76A1E57-BE5E-4B9B-8621-115810B0C8B4}" srcOrd="1" destOrd="0" presId="urn:microsoft.com/office/officeart/2008/layout/LinedList"/>
    <dgm:cxn modelId="{C16D5D4C-C3D9-44A5-B240-DCEB8BD5CD27}" type="presParOf" srcId="{71AF1EF5-F49B-4279-9E95-3E71A1C8ACF9}" destId="{FE839E05-366F-4939-A7DF-5854A7B05F02}" srcOrd="2" destOrd="0" presId="urn:microsoft.com/office/officeart/2008/layout/LinedList"/>
    <dgm:cxn modelId="{72B57B28-09DA-4EA1-B868-F9CB0C9A41B1}" type="presParOf" srcId="{A7A8A503-4060-4D53-8FB5-ED922B227909}" destId="{FFA06DE9-47DF-4C38-87BC-744E3BC942EA}" srcOrd="2" destOrd="0" presId="urn:microsoft.com/office/officeart/2008/layout/LinedList"/>
    <dgm:cxn modelId="{5B7A7395-BD7B-4C68-B67B-2E0A22B5B81B}" type="presParOf" srcId="{A7A8A503-4060-4D53-8FB5-ED922B227909}" destId="{AEED70EB-4AB6-4FFB-ADC3-10EFDF5C3EBB}" srcOrd="3" destOrd="0" presId="urn:microsoft.com/office/officeart/2008/layout/LinedList"/>
    <dgm:cxn modelId="{19F6DEF6-3E06-4537-8946-E378C1874443}" type="presParOf" srcId="{A7A8A503-4060-4D53-8FB5-ED922B227909}" destId="{E9E9AF74-BAAF-4D7C-94FF-1B2BA4399916}" srcOrd="4" destOrd="0" presId="urn:microsoft.com/office/officeart/2008/layout/LinedList"/>
    <dgm:cxn modelId="{266F3562-10DD-4BE0-9A2C-F3798033FFCF}" type="presParOf" srcId="{E9E9AF74-BAAF-4D7C-94FF-1B2BA4399916}" destId="{0C540134-75A7-4777-A336-37A39FCE53D8}" srcOrd="0" destOrd="0" presId="urn:microsoft.com/office/officeart/2008/layout/LinedList"/>
    <dgm:cxn modelId="{D4B173CB-73BA-403E-AE40-4DFA07592323}" type="presParOf" srcId="{E9E9AF74-BAAF-4D7C-94FF-1B2BA4399916}" destId="{E8CC208E-6EB0-4FA5-B1FD-D98B486C2D9C}" srcOrd="1" destOrd="0" presId="urn:microsoft.com/office/officeart/2008/layout/LinedList"/>
    <dgm:cxn modelId="{40BC1F09-BBE4-4097-9175-E3B0A4A6B757}" type="presParOf" srcId="{E9E9AF74-BAAF-4D7C-94FF-1B2BA4399916}" destId="{133E7D07-99DF-41C3-B0BD-EC0883E74030}" srcOrd="2" destOrd="0" presId="urn:microsoft.com/office/officeart/2008/layout/LinedList"/>
    <dgm:cxn modelId="{163D4EFB-CCA7-48B4-89E2-418624AA3CBA}" type="presParOf" srcId="{133E7D07-99DF-41C3-B0BD-EC0883E74030}" destId="{FE23017B-66D6-4416-85CC-A72C127D9982}" srcOrd="0" destOrd="0" presId="urn:microsoft.com/office/officeart/2008/layout/LinedList"/>
    <dgm:cxn modelId="{E5744456-2D04-4725-90BC-4D87C9E9B527}" type="presParOf" srcId="{FE23017B-66D6-4416-85CC-A72C127D9982}" destId="{0342F383-10D9-4132-BEF0-478804DE9D9C}" srcOrd="0" destOrd="0" presId="urn:microsoft.com/office/officeart/2008/layout/LinedList"/>
    <dgm:cxn modelId="{BC544160-8F19-4B40-88B2-923466C5CC49}" type="presParOf" srcId="{FE23017B-66D6-4416-85CC-A72C127D9982}" destId="{7C8ABB0A-C500-44C7-8589-CD566455D4C6}" srcOrd="1" destOrd="0" presId="urn:microsoft.com/office/officeart/2008/layout/LinedList"/>
    <dgm:cxn modelId="{3274E6E5-303D-4A60-A782-5CBCC2573340}" type="presParOf" srcId="{FE23017B-66D6-4416-85CC-A72C127D9982}" destId="{DC7D5C77-5834-4727-9B3B-0C0507FF0718}" srcOrd="2" destOrd="0" presId="urn:microsoft.com/office/officeart/2008/layout/LinedList"/>
    <dgm:cxn modelId="{56E21625-9CA0-41AF-9903-79198B36BBFA}" type="presParOf" srcId="{133E7D07-99DF-41C3-B0BD-EC0883E74030}" destId="{76455AC5-9EA7-4D76-AD28-8459CB8C3637}" srcOrd="1" destOrd="0" presId="urn:microsoft.com/office/officeart/2008/layout/LinedList"/>
    <dgm:cxn modelId="{58EEE4B4-4CF2-499A-AE4C-45C8BA90B248}" type="presParOf" srcId="{133E7D07-99DF-41C3-B0BD-EC0883E74030}" destId="{AB407AB6-4007-48D7-AEA8-EC928C2447F3}" srcOrd="2" destOrd="0" presId="urn:microsoft.com/office/officeart/2008/layout/LinedList"/>
    <dgm:cxn modelId="{B1816E96-3341-4E7A-8294-F228A5875F87}" type="presParOf" srcId="{AB407AB6-4007-48D7-AEA8-EC928C2447F3}" destId="{310E9B35-DEB9-40F0-9D40-799638994DE2}" srcOrd="0" destOrd="0" presId="urn:microsoft.com/office/officeart/2008/layout/LinedList"/>
    <dgm:cxn modelId="{755A358A-8DB3-4FD1-B146-02061598E5F0}" type="presParOf" srcId="{AB407AB6-4007-48D7-AEA8-EC928C2447F3}" destId="{3113112F-2123-42B2-A4D4-726919266115}" srcOrd="1" destOrd="0" presId="urn:microsoft.com/office/officeart/2008/layout/LinedList"/>
    <dgm:cxn modelId="{0D95FDF6-DBC0-4D49-8BC5-A0E102FD497B}" type="presParOf" srcId="{AB407AB6-4007-48D7-AEA8-EC928C2447F3}" destId="{E0EFAEB8-C02A-4928-A08C-BD17B3F134BE}" srcOrd="2" destOrd="0" presId="urn:microsoft.com/office/officeart/2008/layout/LinedList"/>
    <dgm:cxn modelId="{8B69A21F-5F4E-4C2F-9DEB-F925DE03E300}" type="presParOf" srcId="{133E7D07-99DF-41C3-B0BD-EC0883E74030}" destId="{B44BF6AC-F629-4B18-BCEB-BA81B63DE2E7}" srcOrd="3" destOrd="0" presId="urn:microsoft.com/office/officeart/2008/layout/LinedList"/>
    <dgm:cxn modelId="{7212EFF7-EBBB-41AC-BDFF-F03643C6DB45}" type="presParOf" srcId="{133E7D07-99DF-41C3-B0BD-EC0883E74030}" destId="{860ABF91-8B3C-449B-913A-D2A40ABC4704}" srcOrd="4" destOrd="0" presId="urn:microsoft.com/office/officeart/2008/layout/LinedList"/>
    <dgm:cxn modelId="{4181FBDC-6276-45C4-88BF-F5E4C4F0B50E}" type="presParOf" srcId="{860ABF91-8B3C-449B-913A-D2A40ABC4704}" destId="{8225C8CF-8217-47B2-AD7D-6BAD5DCDF2D6}" srcOrd="0" destOrd="0" presId="urn:microsoft.com/office/officeart/2008/layout/LinedList"/>
    <dgm:cxn modelId="{2F3909A0-1154-4E6F-AFDF-99F241E35F16}" type="presParOf" srcId="{860ABF91-8B3C-449B-913A-D2A40ABC4704}" destId="{D1CF80E7-1CC6-4557-87BF-F2D0B11EBDCD}" srcOrd="1" destOrd="0" presId="urn:microsoft.com/office/officeart/2008/layout/LinedList"/>
    <dgm:cxn modelId="{957FCF41-A015-4E4B-9DB1-A1616129FC7C}" type="presParOf" srcId="{860ABF91-8B3C-449B-913A-D2A40ABC4704}" destId="{D865D226-012D-4DDB-A085-1661848751AD}" srcOrd="2" destOrd="0" presId="urn:microsoft.com/office/officeart/2008/layout/LinedList"/>
    <dgm:cxn modelId="{2289CF94-31CC-4C03-9858-F50565E636C2}" type="presParOf" srcId="{A7A8A503-4060-4D53-8FB5-ED922B227909}" destId="{1B784902-98C9-4D7C-9AF5-85C0C8763E21}" srcOrd="5" destOrd="0" presId="urn:microsoft.com/office/officeart/2008/layout/LinedList"/>
    <dgm:cxn modelId="{7EE5B94B-28CD-46CF-8D87-A3CB64F23AB6}" type="presParOf" srcId="{A7A8A503-4060-4D53-8FB5-ED922B227909}" destId="{ED5BFCE5-2955-4C00-9368-CD940BD8CE77}" srcOrd="6" destOrd="0" presId="urn:microsoft.com/office/officeart/2008/layout/LinedList"/>
    <dgm:cxn modelId="{3F89E743-2828-4BBE-A8DD-0AE0BDFCC1DA}" type="presParOf" srcId="{285A493C-B18C-4DA9-9C0B-F0225641A2A2}" destId="{D13E766E-9CBC-4256-9595-4D22BDC7220C}" srcOrd="2" destOrd="0" presId="urn:microsoft.com/office/officeart/2008/layout/LinedList"/>
    <dgm:cxn modelId="{A97C97AA-EA14-4809-A9CD-E0E539848C9D}" type="presParOf" srcId="{285A493C-B18C-4DA9-9C0B-F0225641A2A2}" destId="{F716B5AA-C3E5-48CD-8B60-13F1E7D46C27}" srcOrd="3" destOrd="0" presId="urn:microsoft.com/office/officeart/2008/layout/LinedList"/>
    <dgm:cxn modelId="{F3D7CBF6-5AFB-445A-B2CF-6C0C6420F866}" type="presParOf" srcId="{F716B5AA-C3E5-48CD-8B60-13F1E7D46C27}" destId="{30E93461-8EEB-4A93-A813-EA7BAEF93C3E}" srcOrd="0" destOrd="0" presId="urn:microsoft.com/office/officeart/2008/layout/LinedList"/>
    <dgm:cxn modelId="{5DD6ED66-7487-45D3-BB3A-02DF12A0BDED}" type="presParOf" srcId="{F716B5AA-C3E5-48CD-8B60-13F1E7D46C27}" destId="{7E1AAE47-C49F-4763-B4AE-F7FDB22E74EC}" srcOrd="1" destOrd="0" presId="urn:microsoft.com/office/officeart/2008/layout/LinedList"/>
    <dgm:cxn modelId="{8F0FFA7B-0B98-4584-8800-56D6804C50BA}" type="presParOf" srcId="{7E1AAE47-C49F-4763-B4AE-F7FDB22E74EC}" destId="{A35DBA20-B6B3-4B4A-92BB-F7115C463767}" srcOrd="0" destOrd="0" presId="urn:microsoft.com/office/officeart/2008/layout/LinedList"/>
    <dgm:cxn modelId="{4E1F702B-3B2C-43D1-8F92-E6D0625E232F}" type="presParOf" srcId="{7E1AAE47-C49F-4763-B4AE-F7FDB22E74EC}" destId="{C5B0D2C4-550C-4FF9-8070-7A7368DE0225}" srcOrd="1" destOrd="0" presId="urn:microsoft.com/office/officeart/2008/layout/LinedList"/>
    <dgm:cxn modelId="{114C2BAF-ED4A-48C9-A876-F6D30EAD81EA}" type="presParOf" srcId="{C5B0D2C4-550C-4FF9-8070-7A7368DE0225}" destId="{AA7E55CF-0075-4CC0-B913-FA3606470209}" srcOrd="0" destOrd="0" presId="urn:microsoft.com/office/officeart/2008/layout/LinedList"/>
    <dgm:cxn modelId="{680E1728-53A0-4D73-99E2-941C2652D71B}" type="presParOf" srcId="{C5B0D2C4-550C-4FF9-8070-7A7368DE0225}" destId="{E7498DD3-5DDB-4438-A570-6BD3FF55AE5D}" srcOrd="1" destOrd="0" presId="urn:microsoft.com/office/officeart/2008/layout/LinedList"/>
    <dgm:cxn modelId="{182E0033-E3FB-4DB9-9B12-2486A03B7701}" type="presParOf" srcId="{C5B0D2C4-550C-4FF9-8070-7A7368DE0225}" destId="{6BF110EC-0B4F-4E7E-8116-E8BAC968B214}" srcOrd="2" destOrd="0" presId="urn:microsoft.com/office/officeart/2008/layout/LinedList"/>
    <dgm:cxn modelId="{6F626B58-87C4-4C4C-A866-3D689DFA6177}" type="presParOf" srcId="{7E1AAE47-C49F-4763-B4AE-F7FDB22E74EC}" destId="{CA697257-8A9A-4CD3-8D94-BFE54FC54557}" srcOrd="2" destOrd="0" presId="urn:microsoft.com/office/officeart/2008/layout/LinedList"/>
    <dgm:cxn modelId="{E811CB2D-1CAA-4D2C-8BA2-315EFC77C877}" type="presParOf" srcId="{7E1AAE47-C49F-4763-B4AE-F7FDB22E74EC}" destId="{4D245A9A-105F-4CDB-8DC6-95DF6FB63FEB}" srcOrd="3" destOrd="0" presId="urn:microsoft.com/office/officeart/2008/layout/LinedList"/>
    <dgm:cxn modelId="{D8F734B6-0E1E-4764-BCF4-C44F8EDE6372}" type="presParOf" srcId="{7E1AAE47-C49F-4763-B4AE-F7FDB22E74EC}" destId="{A443B2C6-7A54-4D31-8E65-D9428BB5F7C9}" srcOrd="4" destOrd="0" presId="urn:microsoft.com/office/officeart/2008/layout/LinedList"/>
    <dgm:cxn modelId="{E714F4A4-E8FA-44C4-8ADA-A3496D227078}" type="presParOf" srcId="{A443B2C6-7A54-4D31-8E65-D9428BB5F7C9}" destId="{949B48A1-99E8-44CE-B45A-92827B5CD1F7}" srcOrd="0" destOrd="0" presId="urn:microsoft.com/office/officeart/2008/layout/LinedList"/>
    <dgm:cxn modelId="{C3BF481E-7E3F-4F6B-A025-ED6345BBDDEA}" type="presParOf" srcId="{A443B2C6-7A54-4D31-8E65-D9428BB5F7C9}" destId="{29AAB160-21E5-431D-893F-884CB3E26F1E}" srcOrd="1" destOrd="0" presId="urn:microsoft.com/office/officeart/2008/layout/LinedList"/>
    <dgm:cxn modelId="{E64C1FD5-FF6A-4F16-ABF0-921FAF410149}" type="presParOf" srcId="{A443B2C6-7A54-4D31-8E65-D9428BB5F7C9}" destId="{716DE08F-67A9-46E6-92F1-31CCC04B0150}" srcOrd="2" destOrd="0" presId="urn:microsoft.com/office/officeart/2008/layout/LinedList"/>
    <dgm:cxn modelId="{4A2C9101-1030-4418-A381-9AD4A23A3039}" type="presParOf" srcId="{7E1AAE47-C49F-4763-B4AE-F7FDB22E74EC}" destId="{B1CACB8B-AA68-4307-8C44-8F2F6D986727}" srcOrd="5" destOrd="0" presId="urn:microsoft.com/office/officeart/2008/layout/LinedList"/>
    <dgm:cxn modelId="{433C353A-1BC8-4903-9BC2-8F954A0BF950}" type="presParOf" srcId="{7E1AAE47-C49F-4763-B4AE-F7FDB22E74EC}" destId="{C1562CB0-41EC-405C-A62B-DF6FACEE099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5DF42-4AB8-4FA6-AF70-AF71DE3007DB}">
      <dsp:nvSpPr>
        <dsp:cNvPr id="0" name=""/>
        <dsp:cNvSpPr/>
      </dsp:nvSpPr>
      <dsp:spPr>
        <a:xfrm>
          <a:off x="0" y="280491"/>
          <a:ext cx="2795984" cy="1677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分工明确</a:t>
          </a:r>
          <a:r>
            <a:rPr lang="en-US" altLang="zh-CN" sz="3200" kern="1200" dirty="0" smtClean="0"/>
            <a:t>,</a:t>
          </a:r>
          <a:r>
            <a:rPr lang="zh-CN" altLang="en-US" sz="3200" kern="1200" dirty="0" smtClean="0"/>
            <a:t>能参与到各个阶段中</a:t>
          </a:r>
          <a:endParaRPr lang="zh-CN" altLang="en-US" sz="3200" kern="1200" dirty="0"/>
        </a:p>
      </dsp:txBody>
      <dsp:txXfrm>
        <a:off x="0" y="280491"/>
        <a:ext cx="2795984" cy="1677590"/>
      </dsp:txXfrm>
    </dsp:sp>
    <dsp:sp modelId="{B2B446DC-9F1B-482D-AA54-E73068051016}">
      <dsp:nvSpPr>
        <dsp:cNvPr id="0" name=""/>
        <dsp:cNvSpPr/>
      </dsp:nvSpPr>
      <dsp:spPr>
        <a:xfrm>
          <a:off x="3075582" y="280491"/>
          <a:ext cx="2795984" cy="1677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软件使用</a:t>
          </a:r>
          <a:endParaRPr lang="zh-CN" altLang="en-US" sz="3200" kern="1200" dirty="0"/>
        </a:p>
      </dsp:txBody>
      <dsp:txXfrm>
        <a:off x="3075582" y="280491"/>
        <a:ext cx="2795984" cy="1677590"/>
      </dsp:txXfrm>
    </dsp:sp>
    <dsp:sp modelId="{5628EF60-2362-4420-AF41-B16DFFD3058B}">
      <dsp:nvSpPr>
        <dsp:cNvPr id="0" name=""/>
        <dsp:cNvSpPr/>
      </dsp:nvSpPr>
      <dsp:spPr>
        <a:xfrm>
          <a:off x="6151165" y="280491"/>
          <a:ext cx="2795984" cy="1677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软工知识巩固</a:t>
          </a:r>
          <a:endParaRPr lang="zh-CN" altLang="en-US" sz="3200" kern="1200" dirty="0"/>
        </a:p>
      </dsp:txBody>
      <dsp:txXfrm>
        <a:off x="6151165" y="280491"/>
        <a:ext cx="2795984" cy="1677590"/>
      </dsp:txXfrm>
    </dsp:sp>
    <dsp:sp modelId="{B9FE1F88-E1D4-4777-B4E4-0FFDC6697E18}">
      <dsp:nvSpPr>
        <dsp:cNvPr id="0" name=""/>
        <dsp:cNvSpPr/>
      </dsp:nvSpPr>
      <dsp:spPr>
        <a:xfrm>
          <a:off x="1537791" y="2237680"/>
          <a:ext cx="2795984" cy="1677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/>
            <a:t>基础知识不扎实，有时</a:t>
          </a:r>
          <a:r>
            <a:rPr lang="zh-CN" altLang="en-US" sz="3200" kern="1200" dirty="0" smtClean="0"/>
            <a:t>不能及时完成任务</a:t>
          </a:r>
          <a:endParaRPr lang="zh-CN" altLang="en-US" sz="3200" kern="1200" dirty="0"/>
        </a:p>
      </dsp:txBody>
      <dsp:txXfrm>
        <a:off x="1537791" y="2237680"/>
        <a:ext cx="2795984" cy="1677590"/>
      </dsp:txXfrm>
    </dsp:sp>
    <dsp:sp modelId="{F1B90630-1826-41CB-A8A1-2BB16D0CCCB7}">
      <dsp:nvSpPr>
        <dsp:cNvPr id="0" name=""/>
        <dsp:cNvSpPr/>
      </dsp:nvSpPr>
      <dsp:spPr>
        <a:xfrm>
          <a:off x="4613374" y="2237680"/>
          <a:ext cx="2795984" cy="1677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评分：</a:t>
          </a:r>
          <a:r>
            <a:rPr lang="en-US" altLang="zh-CN" sz="3200" kern="1200" dirty="0" smtClean="0"/>
            <a:t>80</a:t>
          </a:r>
          <a:endParaRPr lang="zh-CN" altLang="en-US" sz="3200" kern="1200" dirty="0"/>
        </a:p>
      </dsp:txBody>
      <dsp:txXfrm>
        <a:off x="4613374" y="2237680"/>
        <a:ext cx="2795984" cy="1677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diagramLayout" Target="../diagrams/layout8.xml"/><Relationship Id="rId7" Type="http://schemas.openxmlformats.org/officeDocument/2006/relationships/image" Target="../media/image13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5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5.jp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5.jp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8.jp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8.jp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7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8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3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肖艺旋 </a:t>
            </a:r>
            <a:r>
              <a:rPr lang="en-US" altLang="zh-CN" dirty="0" smtClean="0"/>
              <a:t>1120121905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专业题库管理系统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组卷子系统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5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</p:nvPr>
        </p:nvGraphicFramePr>
        <p:xfrm>
          <a:off x="1103313" y="1905000"/>
          <a:ext cx="43957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94" y="1905000"/>
            <a:ext cx="4396339" cy="392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93" y="2332502"/>
            <a:ext cx="4396340" cy="39238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385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</p:nvPr>
        </p:nvGraphicFramePr>
        <p:xfrm>
          <a:off x="1103313" y="1905000"/>
          <a:ext cx="43957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95" y="1905000"/>
            <a:ext cx="4409106" cy="175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</p:nvPr>
        </p:nvGraphicFramePr>
        <p:xfrm>
          <a:off x="1103313" y="1905000"/>
          <a:ext cx="43957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95" y="1905000"/>
            <a:ext cx="4409106" cy="17557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96" y="2194771"/>
            <a:ext cx="4400738" cy="4061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66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</p:nvPr>
        </p:nvGraphicFramePr>
        <p:xfrm>
          <a:off x="1103313" y="1905000"/>
          <a:ext cx="43957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95" y="1905000"/>
            <a:ext cx="4409106" cy="17557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96" y="2194771"/>
            <a:ext cx="4400738" cy="4061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96" y="2533014"/>
            <a:ext cx="4238253" cy="3723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8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</p:nvPr>
        </p:nvGraphicFramePr>
        <p:xfrm>
          <a:off x="1103313" y="1905000"/>
          <a:ext cx="43957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728" y="1905000"/>
            <a:ext cx="4409106" cy="172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</p:nvPr>
        </p:nvGraphicFramePr>
        <p:xfrm>
          <a:off x="1103313" y="1905000"/>
          <a:ext cx="43957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728" y="1905000"/>
            <a:ext cx="4409106" cy="172238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95" y="2394132"/>
            <a:ext cx="4396339" cy="3862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42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303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59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时序图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组卷子系统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11944945"/>
              </p:ext>
            </p:extLst>
          </p:nvPr>
        </p:nvGraphicFramePr>
        <p:xfrm>
          <a:off x="5654675" y="2514600"/>
          <a:ext cx="4395788" cy="3741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内容占位符 3"/>
          <p:cNvPicPr>
            <a:picLocks noGrp="1" noChangeAspect="1"/>
          </p:cNvPicPr>
          <p:nvPr>
            <p:ph sz="half" idx="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8" r="12463"/>
          <a:stretch/>
        </p:blipFill>
        <p:spPr>
          <a:xfrm>
            <a:off x="1103313" y="1905000"/>
            <a:ext cx="4497049" cy="4403090"/>
          </a:xfrm>
        </p:spPr>
      </p:pic>
    </p:spTree>
    <p:extLst>
      <p:ext uri="{BB962C8B-B14F-4D97-AF65-F5344CB8AC3E}">
        <p14:creationId xmlns:p14="http://schemas.microsoft.com/office/powerpoint/2010/main" val="32438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文档</a:t>
            </a:r>
            <a:endParaRPr lang="zh-CN" altLang="en-US" dirty="0"/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00163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3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30684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2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负责的子系统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4199657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内容占位符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4924916"/>
              </p:ext>
            </p:extLst>
          </p:nvPr>
        </p:nvGraphicFramePr>
        <p:xfrm>
          <a:off x="1103313" y="2060575"/>
          <a:ext cx="4395787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439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62992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848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用例图</a:t>
            </a:r>
            <a:r>
              <a:rPr lang="en-US" altLang="zh-CN" dirty="0"/>
              <a:t> </a:t>
            </a:r>
            <a:r>
              <a:rPr lang="en-US" altLang="zh-CN" dirty="0" smtClean="0"/>
              <a:t>The Initial Version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380" y="1318120"/>
            <a:ext cx="7956255" cy="5159750"/>
          </a:xfrm>
        </p:spPr>
      </p:pic>
    </p:spTree>
    <p:extLst>
      <p:ext uri="{BB962C8B-B14F-4D97-AF65-F5344CB8AC3E}">
        <p14:creationId xmlns:p14="http://schemas.microsoft.com/office/powerpoint/2010/main" val="765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用例图</a:t>
            </a:r>
            <a:r>
              <a:rPr lang="en-US" altLang="zh-CN" dirty="0"/>
              <a:t> </a:t>
            </a:r>
            <a:r>
              <a:rPr lang="en-US" altLang="zh-CN" dirty="0" smtClean="0"/>
              <a:t>The Final Version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57" y="1454046"/>
            <a:ext cx="7117529" cy="4854315"/>
          </a:xfrm>
        </p:spPr>
      </p:pic>
    </p:spTree>
    <p:extLst>
      <p:ext uri="{BB962C8B-B14F-4D97-AF65-F5344CB8AC3E}">
        <p14:creationId xmlns:p14="http://schemas.microsoft.com/office/powerpoint/2010/main" val="3737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2929741"/>
              </p:ext>
            </p:extLst>
          </p:nvPr>
        </p:nvGraphicFramePr>
        <p:xfrm>
          <a:off x="1103313" y="1905000"/>
          <a:ext cx="43957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6" name="内容占位符 25"/>
          <p:cNvPicPr>
            <a:picLocks noGrp="1" noChangeAspect="1"/>
          </p:cNvPicPr>
          <p:nvPr>
            <p:ph sz="quarter" idx="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46" y="1905000"/>
            <a:ext cx="4395788" cy="1221403"/>
          </a:xfr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95" y="3126403"/>
            <a:ext cx="4396339" cy="28428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20"/>
          <a:stretch/>
        </p:blipFill>
        <p:spPr>
          <a:xfrm>
            <a:off x="5654494" y="4483790"/>
            <a:ext cx="4396339" cy="17725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9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</p:nvPr>
        </p:nvGraphicFramePr>
        <p:xfrm>
          <a:off x="1103313" y="1905000"/>
          <a:ext cx="43957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93" y="1905000"/>
            <a:ext cx="4396339" cy="28428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91" y="3265224"/>
            <a:ext cx="4396341" cy="2965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</p:nvPr>
        </p:nvGraphicFramePr>
        <p:xfrm>
          <a:off x="1103313" y="1905000"/>
          <a:ext cx="43957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91" y="1905491"/>
            <a:ext cx="4396339" cy="2719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91" y="3536871"/>
            <a:ext cx="4396341" cy="27194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438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</p:nvPr>
        </p:nvGraphicFramePr>
        <p:xfrm>
          <a:off x="1103313" y="1905000"/>
          <a:ext cx="43957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94" y="1905000"/>
            <a:ext cx="4396339" cy="3923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9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CCE8C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352</TotalTime>
  <Words>501</Words>
  <Application>Microsoft Office PowerPoint</Application>
  <PresentationFormat>宽屏</PresentationFormat>
  <Paragraphs>197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Century Gothic</vt:lpstr>
      <vt:lpstr>Wingdings 3</vt:lpstr>
      <vt:lpstr>离子</vt:lpstr>
      <vt:lpstr>肖艺旋 1120121905</vt:lpstr>
      <vt:lpstr>负责的子系统</vt:lpstr>
      <vt:lpstr>工作流程</vt:lpstr>
      <vt:lpstr>用例图 The Initial Version</vt:lpstr>
      <vt:lpstr>用例图 The Final Version</vt:lpstr>
      <vt:lpstr>原型</vt:lpstr>
      <vt:lpstr>原型</vt:lpstr>
      <vt:lpstr>原型</vt:lpstr>
      <vt:lpstr>原型</vt:lpstr>
      <vt:lpstr>原型</vt:lpstr>
      <vt:lpstr>原型</vt:lpstr>
      <vt:lpstr>原型</vt:lpstr>
      <vt:lpstr>原型</vt:lpstr>
      <vt:lpstr>原型</vt:lpstr>
      <vt:lpstr>原型</vt:lpstr>
      <vt:lpstr>类</vt:lpstr>
      <vt:lpstr>时序图</vt:lpstr>
      <vt:lpstr>文档</vt:lpstr>
      <vt:lpstr>总结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肖艺旋 1120121905</dc:title>
  <dc:creator>chreak</dc:creator>
  <cp:lastModifiedBy>chreak</cp:lastModifiedBy>
  <cp:revision>13</cp:revision>
  <dcterms:created xsi:type="dcterms:W3CDTF">2015-12-04T10:26:54Z</dcterms:created>
  <dcterms:modified xsi:type="dcterms:W3CDTF">2015-12-05T23:52:49Z</dcterms:modified>
</cp:coreProperties>
</file>