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7" r:id="rId2"/>
    <p:sldId id="269" r:id="rId3"/>
    <p:sldId id="282" r:id="rId4"/>
    <p:sldId id="268" r:id="rId5"/>
    <p:sldId id="272" r:id="rId6"/>
    <p:sldId id="276" r:id="rId7"/>
    <p:sldId id="283" r:id="rId8"/>
    <p:sldId id="280" r:id="rId9"/>
    <p:sldId id="286" r:id="rId10"/>
    <p:sldId id="285" r:id="rId11"/>
  </p:sldIdLst>
  <p:sldSz cx="12188825" cy="6858000"/>
  <p:notesSz cx="6858000" cy="9144000"/>
  <p:custDataLst>
    <p:tags r:id="rId1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12"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howGuides="1">
      <p:cViewPr varScale="1">
        <p:scale>
          <a:sx n="97" d="100"/>
          <a:sy n="97" d="100"/>
        </p:scale>
        <p:origin x="101" y="106"/>
      </p:cViewPr>
      <p:guideLst>
        <p:guide orient="horz" pos="2160"/>
        <p:guide pos="3839"/>
      </p:guideLst>
    </p:cSldViewPr>
  </p:slideViewPr>
  <p:notesTextViewPr>
    <p:cViewPr>
      <p:scale>
        <a:sx n="1" d="1"/>
        <a:sy n="1" d="1"/>
      </p:scale>
      <p:origin x="0" y="0"/>
    </p:cViewPr>
  </p:notesTextViewPr>
  <p:sorterViewPr>
    <p:cViewPr>
      <p:scale>
        <a:sx n="100" d="100"/>
        <a:sy n="100" d="100"/>
      </p:scale>
      <p:origin x="0" y="-3870"/>
    </p:cViewPr>
  </p:sorterViewPr>
  <p:notesViewPr>
    <p:cSldViewPr showGuides="1">
      <p:cViewPr varScale="1">
        <p:scale>
          <a:sx n="65" d="100"/>
          <a:sy n="65" d="100"/>
        </p:scale>
        <p:origin x="279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F16D341-6D40-498C-B355-1A6B10FB4029}" type="datetimeFigureOut">
              <a:rPr lang="en-US"/>
              <a:t>5/7/2019</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3386A95-D0A4-44B9-98DA-3665758D8262}" type="slidenum">
              <a:rPr/>
              <a:t>‹#›</a:t>
            </a:fld>
            <a:endParaRPr/>
          </a:p>
        </p:txBody>
      </p:sp>
    </p:spTree>
    <p:extLst>
      <p:ext uri="{BB962C8B-B14F-4D97-AF65-F5344CB8AC3E}">
        <p14:creationId xmlns:p14="http://schemas.microsoft.com/office/powerpoint/2010/main" val="3469847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5E7497-3723-4859-BCC5-41DA474F1359}" type="datetimeFigureOut">
              <a:rPr lang="en-US"/>
              <a:t>5/7/2019</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3821A9-1C31-4760-BDBC-9A0BA471B1B7}" type="slidenum">
              <a:rPr/>
              <a:t>‹#›</a:t>
            </a:fld>
            <a:endParaRPr/>
          </a:p>
        </p:txBody>
      </p:sp>
    </p:spTree>
    <p:extLst>
      <p:ext uri="{BB962C8B-B14F-4D97-AF65-F5344CB8AC3E}">
        <p14:creationId xmlns:p14="http://schemas.microsoft.com/office/powerpoint/2010/main" val="3322161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3821A9-1C31-4760-BDBC-9A0BA471B1B7}" type="slidenum">
              <a:rPr lang="en-US" smtClean="0"/>
              <a:t>1</a:t>
            </a:fld>
            <a:endParaRPr lang="en-US"/>
          </a:p>
        </p:txBody>
      </p:sp>
    </p:spTree>
    <p:extLst>
      <p:ext uri="{BB962C8B-B14F-4D97-AF65-F5344CB8AC3E}">
        <p14:creationId xmlns:p14="http://schemas.microsoft.com/office/powerpoint/2010/main" val="430022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2</a:t>
            </a:fld>
            <a:endParaRPr lang="en-US"/>
          </a:p>
        </p:txBody>
      </p:sp>
    </p:spTree>
    <p:extLst>
      <p:ext uri="{BB962C8B-B14F-4D97-AF65-F5344CB8AC3E}">
        <p14:creationId xmlns:p14="http://schemas.microsoft.com/office/powerpoint/2010/main" val="3903279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According Forbes, </a:t>
            </a:r>
            <a:r>
              <a:rPr lang="en-US" dirty="0" err="1"/>
              <a:t>GrubHUb</a:t>
            </a:r>
            <a:r>
              <a:rPr lang="en-US" dirty="0"/>
              <a:t> collects data on the behaviors of users placing more than 150,000 orders each day from nearly 29000 restaurant. But this data wasn’t share with restaurant clients because clients were not wiling to pay extra on top of 13.5% commission rate. </a:t>
            </a:r>
          </a:p>
        </p:txBody>
      </p:sp>
      <p:sp>
        <p:nvSpPr>
          <p:cNvPr id="4" name="Slide Number Placeholder 3"/>
          <p:cNvSpPr>
            <a:spLocks noGrp="1"/>
          </p:cNvSpPr>
          <p:nvPr>
            <p:ph type="sldNum" sz="quarter" idx="5"/>
          </p:nvPr>
        </p:nvSpPr>
        <p:spPr/>
        <p:txBody>
          <a:bodyPr/>
          <a:lstStyle/>
          <a:p>
            <a:fld id="{FC3821A9-1C31-4760-BDBC-9A0BA471B1B7}" type="slidenum">
              <a:rPr lang="en-US" smtClean="0"/>
              <a:t>5</a:t>
            </a:fld>
            <a:endParaRPr lang="en-US"/>
          </a:p>
        </p:txBody>
      </p:sp>
    </p:spTree>
    <p:extLst>
      <p:ext uri="{BB962C8B-B14F-4D97-AF65-F5344CB8AC3E}">
        <p14:creationId xmlns:p14="http://schemas.microsoft.com/office/powerpoint/2010/main" val="3515024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2" y="1643064"/>
            <a:ext cx="9144002" cy="2928936"/>
          </a:xfrm>
        </p:spPr>
        <p:txBody>
          <a:bodyPr>
            <a:noAutofit/>
          </a:bodyPr>
          <a:lstStyle>
            <a:lvl1pPr algn="ctr">
              <a:lnSpc>
                <a:spcPct val="80000"/>
              </a:lnSpc>
              <a:defRPr sz="5600">
                <a:solidFill>
                  <a:schemeClr val="tx1">
                    <a:lumMod val="75000"/>
                    <a:lumOff val="25000"/>
                  </a:schemeClr>
                </a:solidFill>
              </a:defRPr>
            </a:lvl1pPr>
          </a:lstStyle>
          <a:p>
            <a:r>
              <a:rPr lang="en-US"/>
              <a:t>Click to edit Master title style</a:t>
            </a:r>
            <a:endParaRPr/>
          </a:p>
        </p:txBody>
      </p:sp>
      <p:sp>
        <p:nvSpPr>
          <p:cNvPr id="3" name="Subtitle 2"/>
          <p:cNvSpPr>
            <a:spLocks noGrp="1"/>
          </p:cNvSpPr>
          <p:nvPr>
            <p:ph type="subTitle" idx="1"/>
          </p:nvPr>
        </p:nvSpPr>
        <p:spPr>
          <a:xfrm>
            <a:off x="1522413" y="4572000"/>
            <a:ext cx="9144000" cy="1066799"/>
          </a:xfrm>
        </p:spPr>
        <p:txBody>
          <a:bodyPr>
            <a:normAutofit/>
          </a:bodyPr>
          <a:lstStyle>
            <a:lvl1pPr marL="0" indent="0" algn="ctr">
              <a:spcBef>
                <a:spcPts val="0"/>
              </a:spcBef>
              <a:buNone/>
              <a:defRPr sz="2400">
                <a:solidFill>
                  <a:schemeClr val="tx1">
                    <a:lumMod val="90000"/>
                    <a:lumOff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A753D76A-AFCE-4D96-B917-CBEF96F7D1EB}" type="datetimeFigureOut">
              <a:rPr lang="en-US"/>
              <a:t>5/7/2019</a:t>
            </a:fld>
            <a:endParaRPr/>
          </a:p>
        </p:txBody>
      </p:sp>
      <p:sp>
        <p:nvSpPr>
          <p:cNvPr id="6" name="Slide Number Placeholder 5"/>
          <p:cNvSpPr>
            <a:spLocks noGrp="1"/>
          </p:cNvSpPr>
          <p:nvPr>
            <p:ph type="sldNum" sz="quarter" idx="12"/>
          </p:nvPr>
        </p:nvSpPr>
        <p:spPr/>
        <p:txBody>
          <a:bodyPr/>
          <a:lstStyle/>
          <a:p>
            <a:fld id="{F25A965E-3C11-4F28-82DC-E30D63FAC43C}" type="slidenum">
              <a:rPr/>
              <a:t>‹#›</a:t>
            </a:fld>
            <a:endParaRPr/>
          </a:p>
        </p:txBody>
      </p:sp>
    </p:spTree>
    <p:extLst>
      <p:ext uri="{BB962C8B-B14F-4D97-AF65-F5344CB8AC3E}">
        <p14:creationId xmlns:p14="http://schemas.microsoft.com/office/powerpoint/2010/main" val="992594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A753D76A-AFCE-4D96-B917-CBEF96F7D1EB}" type="datetimeFigureOut">
              <a:rPr lang="en-US"/>
              <a:t>5/7/2019</a:t>
            </a:fld>
            <a:endParaRPr/>
          </a:p>
        </p:txBody>
      </p:sp>
      <p:sp>
        <p:nvSpPr>
          <p:cNvPr id="4" name="Slide Number Placeholder 3"/>
          <p:cNvSpPr>
            <a:spLocks noGrp="1"/>
          </p:cNvSpPr>
          <p:nvPr>
            <p:ph type="sldNum" sz="quarter" idx="12"/>
          </p:nvPr>
        </p:nvSpPr>
        <p:spPr/>
        <p:txBody>
          <a:bodyPr/>
          <a:lstStyle/>
          <a:p>
            <a:fld id="{F25A965E-3C11-4F28-82DC-E30D63FAC43C}" type="slidenum">
              <a:rPr/>
              <a:t>‹#›</a:t>
            </a:fld>
            <a:endParaRPr/>
          </a:p>
        </p:txBody>
      </p:sp>
    </p:spTree>
    <p:extLst>
      <p:ext uri="{BB962C8B-B14F-4D97-AF65-F5344CB8AC3E}">
        <p14:creationId xmlns:p14="http://schemas.microsoft.com/office/powerpoint/2010/main" val="3543250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3212" y="1462088"/>
            <a:ext cx="3124201" cy="1966912"/>
          </a:xfrm>
        </p:spPr>
        <p:txBody>
          <a:bodyPr anchor="b">
            <a:norm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1141413" y="685800"/>
            <a:ext cx="647700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923211" y="3429000"/>
            <a:ext cx="3124201" cy="1828800"/>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A753D76A-AFCE-4D96-B917-CBEF96F7D1EB}" type="datetimeFigureOut">
              <a:rPr lang="en-US"/>
              <a:t>5/7/2019</a:t>
            </a:fld>
            <a:endParaRPr/>
          </a:p>
        </p:txBody>
      </p:sp>
      <p:sp>
        <p:nvSpPr>
          <p:cNvPr id="7" name="Slide Number Placeholder 6"/>
          <p:cNvSpPr>
            <a:spLocks noGrp="1"/>
          </p:cNvSpPr>
          <p:nvPr>
            <p:ph type="sldNum" sz="quarter" idx="12"/>
          </p:nvPr>
        </p:nvSpPr>
        <p:spPr/>
        <p:txBody>
          <a:bodyPr/>
          <a:lstStyle/>
          <a:p>
            <a:fld id="{F25A965E-3C11-4F28-82DC-E30D63FAC43C}" type="slidenum">
              <a:rPr/>
              <a:t>‹#›</a:t>
            </a:fld>
            <a:endParaRPr/>
          </a:p>
        </p:txBody>
      </p:sp>
    </p:spTree>
    <p:extLst>
      <p:ext uri="{BB962C8B-B14F-4D97-AF65-F5344CB8AC3E}">
        <p14:creationId xmlns:p14="http://schemas.microsoft.com/office/powerpoint/2010/main" val="706392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 name="Rectangle 9"/>
          <p:cNvSpPr/>
          <p:nvPr/>
        </p:nvSpPr>
        <p:spPr bwMode="gray">
          <a:xfrm>
            <a:off x="7313612" y="0"/>
            <a:ext cx="4191002" cy="6858000"/>
          </a:xfrm>
          <a:prstGeom prst="rect">
            <a:avLst/>
          </a:prstGeom>
          <a:solidFill>
            <a:schemeClr val="bg1"/>
          </a:solidFill>
          <a:ln w="1524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a:xfrm>
            <a:off x="7466012" y="0"/>
            <a:ext cx="0" cy="6858000"/>
          </a:xfrm>
          <a:prstGeom prst="line">
            <a:avLst/>
          </a:prstGeom>
          <a:noFill/>
          <a:ln w="19050">
            <a:solidFill>
              <a:schemeClr val="accent3">
                <a:lumMod val="50000"/>
                <a:alpha val="1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cxnSp>
      <p:cxnSp>
        <p:nvCxnSpPr>
          <p:cNvPr id="9" name="Straight Connector 8"/>
          <p:cNvCxnSpPr/>
          <p:nvPr/>
        </p:nvCxnSpPr>
        <p:spPr>
          <a:xfrm>
            <a:off x="11352212" y="0"/>
            <a:ext cx="0" cy="6858000"/>
          </a:xfrm>
          <a:prstGeom prst="line">
            <a:avLst/>
          </a:prstGeom>
          <a:noFill/>
          <a:ln w="19050">
            <a:solidFill>
              <a:schemeClr val="accent3">
                <a:lumMod val="50000"/>
                <a:alpha val="1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cxnSp>
      <p:sp>
        <p:nvSpPr>
          <p:cNvPr id="2" name="Title 1"/>
          <p:cNvSpPr>
            <a:spLocks noGrp="1"/>
          </p:cNvSpPr>
          <p:nvPr>
            <p:ph type="title"/>
          </p:nvPr>
        </p:nvSpPr>
        <p:spPr>
          <a:xfrm>
            <a:off x="7923212" y="1643063"/>
            <a:ext cx="3124201" cy="2776537"/>
          </a:xfrm>
        </p:spPr>
        <p:txBody>
          <a:bodyPr anchor="b">
            <a:normAutofit/>
          </a:bodyPr>
          <a:lstStyle>
            <a:lvl1pPr algn="l">
              <a:defRPr sz="3600" b="0"/>
            </a:lvl1pPr>
          </a:lstStyle>
          <a:p>
            <a:r>
              <a:rPr lang="en-US"/>
              <a:t>Click to edit Master title style</a:t>
            </a:r>
            <a:endParaRPr/>
          </a:p>
        </p:txBody>
      </p:sp>
      <p:sp>
        <p:nvSpPr>
          <p:cNvPr id="15" name="Rectangle 14"/>
          <p:cNvSpPr/>
          <p:nvPr/>
        </p:nvSpPr>
        <p:spPr bwMode="gray">
          <a:xfrm rot="120000">
            <a:off x="654916" y="532501"/>
            <a:ext cx="6103614" cy="5715899"/>
          </a:xfrm>
          <a:prstGeom prst="rect">
            <a:avLst/>
          </a:prstGeom>
          <a:solidFill>
            <a:schemeClr val="bg1"/>
          </a:solidFill>
          <a:ln w="190500">
            <a:noFill/>
            <a:miter lim="800000"/>
          </a:ln>
          <a:effectLst>
            <a:outerShdw blurRad="88900" algn="ctr" rotWithShape="0">
              <a:schemeClr val="accent1">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 name="Picture Placeholder 2" descr="An empty placeholder to add an image. Click on the placeholder and select the image that you wish to add."/>
          <p:cNvSpPr>
            <a:spLocks noGrp="1"/>
          </p:cNvSpPr>
          <p:nvPr>
            <p:ph type="pic" idx="1"/>
          </p:nvPr>
        </p:nvSpPr>
        <p:spPr bwMode="gray">
          <a:xfrm>
            <a:off x="745586" y="609600"/>
            <a:ext cx="5914664" cy="5562600"/>
          </a:xfrm>
          <a:solidFill>
            <a:srgbClr val="FFFFFF">
              <a:shade val="85000"/>
            </a:srgbClr>
          </a:solidFill>
          <a:ln w="152400" cap="flat" cmpd="sng">
            <a:solidFill>
              <a:srgbClr val="FFFFFF"/>
            </a:solidFill>
            <a:miter lim="800000"/>
          </a:ln>
          <a:effectLst>
            <a:outerShdw blurRad="88900" sx="101000" sy="101000" algn="tl" rotWithShape="0">
              <a:schemeClr val="accent1">
                <a:lumMod val="50000"/>
                <a:alpha val="15000"/>
              </a:schemeClr>
            </a:outerShdw>
          </a:effectLst>
          <a:scene3d>
            <a:camera prst="orthographicFront"/>
            <a:lightRig rig="twoPt" dir="t">
              <a:rot lat="0" lon="0" rev="7200000"/>
            </a:lightRig>
          </a:scene3d>
          <a:sp3d prstMaterial="matte">
            <a:bevelT w="25400" h="19050"/>
            <a:contourClr>
              <a:srgbClr val="FFFFFF"/>
            </a:contourClr>
          </a:sp3d>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23212" y="4423913"/>
            <a:ext cx="3124201" cy="1748287"/>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3" name="Footer Placeholder 12"/>
          <p:cNvSpPr>
            <a:spLocks noGrp="1"/>
          </p:cNvSpPr>
          <p:nvPr>
            <p:ph type="ftr" sz="quarter" idx="11"/>
          </p:nvPr>
        </p:nvSpPr>
        <p:spPr/>
        <p:txBody>
          <a:bodyPr/>
          <a:lstStyle/>
          <a:p>
            <a:endParaRPr/>
          </a:p>
        </p:txBody>
      </p:sp>
      <p:sp>
        <p:nvSpPr>
          <p:cNvPr id="12" name="Date Placeholder 11"/>
          <p:cNvSpPr>
            <a:spLocks noGrp="1"/>
          </p:cNvSpPr>
          <p:nvPr>
            <p:ph type="dt" sz="half" idx="10"/>
          </p:nvPr>
        </p:nvSpPr>
        <p:spPr/>
        <p:txBody>
          <a:bodyPr/>
          <a:lstStyle/>
          <a:p>
            <a:fld id="{A753D76A-AFCE-4D96-B917-CBEF96F7D1EB}" type="datetimeFigureOut">
              <a:rPr lang="en-US"/>
              <a:pPr/>
              <a:t>5/7/2019</a:t>
            </a:fld>
            <a:endParaRPr/>
          </a:p>
        </p:txBody>
      </p:sp>
      <p:sp>
        <p:nvSpPr>
          <p:cNvPr id="14" name="Slide Number Placeholder 13"/>
          <p:cNvSpPr>
            <a:spLocks noGrp="1"/>
          </p:cNvSpPr>
          <p:nvPr>
            <p:ph type="sldNum" sz="quarter" idx="12"/>
          </p:nvPr>
        </p:nvSpPr>
        <p:spPr/>
        <p:txBody>
          <a:bodyPr/>
          <a:lstStyle/>
          <a:p>
            <a:fld id="{F25A965E-3C11-4F28-82DC-E30D63FAC43C}" type="slidenum">
              <a:rPr/>
              <a:pPr/>
              <a:t>‹#›</a:t>
            </a:fld>
            <a:endParaRPr/>
          </a:p>
        </p:txBody>
      </p:sp>
    </p:spTree>
    <p:extLst>
      <p:ext uri="{BB962C8B-B14F-4D97-AF65-F5344CB8AC3E}">
        <p14:creationId xmlns:p14="http://schemas.microsoft.com/office/powerpoint/2010/main" val="2955473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A753D76A-AFCE-4D96-B917-CBEF96F7D1EB}" type="datetimeFigureOut">
              <a:rPr lang="en-US"/>
              <a:t>5/7/2019</a:t>
            </a:fld>
            <a:endParaRPr/>
          </a:p>
        </p:txBody>
      </p:sp>
      <p:sp>
        <p:nvSpPr>
          <p:cNvPr id="6" name="Slide Number Placeholder 5"/>
          <p:cNvSpPr>
            <a:spLocks noGrp="1"/>
          </p:cNvSpPr>
          <p:nvPr>
            <p:ph type="sldNum" sz="quarter" idx="12"/>
          </p:nvPr>
        </p:nvSpPr>
        <p:spPr/>
        <p:txBody>
          <a:bodyPr/>
          <a:lstStyle/>
          <a:p>
            <a:fld id="{F25A965E-3C11-4F28-82DC-E30D63FAC43C}" type="slidenum">
              <a:rPr/>
              <a:t>‹#›</a:t>
            </a:fld>
            <a:endParaRPr/>
          </a:p>
        </p:txBody>
      </p:sp>
    </p:spTree>
    <p:extLst>
      <p:ext uri="{BB962C8B-B14F-4D97-AF65-F5344CB8AC3E}">
        <p14:creationId xmlns:p14="http://schemas.microsoft.com/office/powerpoint/2010/main" val="3034875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18612" y="685801"/>
            <a:ext cx="1828801"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41413" y="685800"/>
            <a:ext cx="7924799"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A753D76A-AFCE-4D96-B917-CBEF96F7D1EB}" type="datetimeFigureOut">
              <a:rPr lang="en-US"/>
              <a:t>5/7/2019</a:t>
            </a:fld>
            <a:endParaRPr/>
          </a:p>
        </p:txBody>
      </p:sp>
      <p:sp>
        <p:nvSpPr>
          <p:cNvPr id="6" name="Slide Number Placeholder 5"/>
          <p:cNvSpPr>
            <a:spLocks noGrp="1"/>
          </p:cNvSpPr>
          <p:nvPr>
            <p:ph type="sldNum" sz="quarter" idx="12"/>
          </p:nvPr>
        </p:nvSpPr>
        <p:spPr/>
        <p:txBody>
          <a:bodyPr/>
          <a:lstStyle/>
          <a:p>
            <a:fld id="{F25A965E-3C11-4F28-82DC-E30D63FAC43C}" type="slidenum">
              <a:rPr/>
              <a:t>‹#›</a:t>
            </a:fld>
            <a:endParaRPr/>
          </a:p>
        </p:txBody>
      </p:sp>
    </p:spTree>
    <p:extLst>
      <p:ext uri="{BB962C8B-B14F-4D97-AF65-F5344CB8AC3E}">
        <p14:creationId xmlns:p14="http://schemas.microsoft.com/office/powerpoint/2010/main" val="1213227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with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1522412" y="4843464"/>
            <a:ext cx="9144002" cy="947736"/>
          </a:xfrm>
        </p:spPr>
        <p:txBody>
          <a:bodyPr>
            <a:normAutofit/>
          </a:bodyPr>
          <a:lstStyle>
            <a:lvl1pPr algn="ctr">
              <a:lnSpc>
                <a:spcPct val="80000"/>
              </a:lnSpc>
              <a:defRPr sz="5600">
                <a:solidFill>
                  <a:schemeClr val="tx1">
                    <a:lumMod val="75000"/>
                    <a:lumOff val="25000"/>
                  </a:schemeClr>
                </a:solidFill>
              </a:defRPr>
            </a:lvl1pPr>
          </a:lstStyle>
          <a:p>
            <a:r>
              <a:rPr lang="en-US"/>
              <a:t>Click to edit Master title style</a:t>
            </a:r>
            <a:endParaRPr dirty="0"/>
          </a:p>
        </p:txBody>
      </p:sp>
      <p:sp>
        <p:nvSpPr>
          <p:cNvPr id="3" name="Subtitle 2"/>
          <p:cNvSpPr>
            <a:spLocks noGrp="1"/>
          </p:cNvSpPr>
          <p:nvPr>
            <p:ph type="subTitle" idx="1"/>
          </p:nvPr>
        </p:nvSpPr>
        <p:spPr>
          <a:xfrm>
            <a:off x="1522413" y="5791200"/>
            <a:ext cx="9144000" cy="457200"/>
          </a:xfrm>
        </p:spPr>
        <p:txBody>
          <a:bodyPr wrap="square">
            <a:normAutofit/>
          </a:bodyPr>
          <a:lstStyle>
            <a:lvl1pPr marL="0" indent="0" algn="ctr">
              <a:spcBef>
                <a:spcPts val="0"/>
              </a:spcBef>
              <a:buNone/>
              <a:defRPr sz="2400">
                <a:solidFill>
                  <a:schemeClr val="tx1">
                    <a:lumMod val="90000"/>
                    <a:lumOff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8" name="Rectangle 7"/>
          <p:cNvSpPr/>
          <p:nvPr/>
        </p:nvSpPr>
        <p:spPr bwMode="gray">
          <a:xfrm rot="185582">
            <a:off x="1414576" y="762623"/>
            <a:ext cx="2947013" cy="3684469"/>
          </a:xfrm>
          <a:prstGeom prst="rect">
            <a:avLst/>
          </a:prstGeom>
          <a:solidFill>
            <a:schemeClr val="bg1"/>
          </a:solidFill>
          <a:ln w="1905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Picture Placeholder 10" descr="An empty placeholder to add an image. Click on the placeholder and select the image that you wish to add."/>
          <p:cNvSpPr>
            <a:spLocks noGrp="1"/>
          </p:cNvSpPr>
          <p:nvPr>
            <p:ph type="pic" sz="quarter" idx="13"/>
          </p:nvPr>
        </p:nvSpPr>
        <p:spPr bwMode="gray">
          <a:xfrm>
            <a:off x="1634550" y="917753"/>
            <a:ext cx="2592388" cy="3314700"/>
          </a:xfrm>
          <a:solidFill>
            <a:schemeClr val="bg1">
              <a:lumMod val="95000"/>
            </a:schemeClr>
          </a:solidFill>
          <a:ln w="152400">
            <a:solidFill>
              <a:schemeClr val="bg1"/>
            </a:solidFill>
            <a:miter lim="800000"/>
          </a:ln>
          <a:effectLst>
            <a:outerShdw blurRad="88900" sx="101000" sy="101000" algn="tl" rotWithShape="0">
              <a:schemeClr val="accent1">
                <a:lumMod val="50000"/>
                <a:alpha val="15000"/>
              </a:schemeClr>
            </a:outerShdw>
          </a:effectLst>
        </p:spPr>
        <p:txBody>
          <a:bodyPr tIns="457200"/>
          <a:lstStyle>
            <a:lvl1pPr marL="45720" indent="0" algn="ctr">
              <a:buNone/>
              <a:defRPr/>
            </a:lvl1pPr>
          </a:lstStyle>
          <a:p>
            <a:r>
              <a:rPr lang="en-US"/>
              <a:t>Click icon to add picture</a:t>
            </a:r>
            <a:endParaRPr/>
          </a:p>
        </p:txBody>
      </p:sp>
      <p:sp>
        <p:nvSpPr>
          <p:cNvPr id="7" name="Rectangle 6"/>
          <p:cNvSpPr/>
          <p:nvPr/>
        </p:nvSpPr>
        <p:spPr bwMode="gray">
          <a:xfrm rot="120000">
            <a:off x="4600738" y="740343"/>
            <a:ext cx="2947013" cy="3684469"/>
          </a:xfrm>
          <a:prstGeom prst="rect">
            <a:avLst/>
          </a:prstGeom>
          <a:solidFill>
            <a:schemeClr val="bg1"/>
          </a:solidFill>
          <a:ln w="1905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0" descr="An empty placeholder to add an image. Click on the placeholder and select the image that you wish to add."/>
          <p:cNvSpPr>
            <a:spLocks noGrp="1"/>
          </p:cNvSpPr>
          <p:nvPr>
            <p:ph type="pic" sz="quarter" idx="14"/>
          </p:nvPr>
        </p:nvSpPr>
        <p:spPr bwMode="gray">
          <a:xfrm>
            <a:off x="4787507" y="917753"/>
            <a:ext cx="2592388" cy="3314700"/>
          </a:xfrm>
          <a:solidFill>
            <a:schemeClr val="bg1">
              <a:lumMod val="95000"/>
            </a:schemeClr>
          </a:solidFill>
          <a:ln w="152400">
            <a:solidFill>
              <a:schemeClr val="bg1"/>
            </a:solidFill>
            <a:miter lim="800000"/>
          </a:ln>
          <a:effectLst>
            <a:outerShdw blurRad="88900" sx="101000" sy="101000" algn="tl" rotWithShape="0">
              <a:schemeClr val="accent1">
                <a:lumMod val="50000"/>
                <a:alpha val="15000"/>
              </a:schemeClr>
            </a:outerShdw>
          </a:effectLst>
        </p:spPr>
        <p:txBody>
          <a:bodyPr tIns="457200"/>
          <a:lstStyle>
            <a:lvl1pPr marL="45720" indent="0" algn="ctr">
              <a:buNone/>
              <a:defRPr/>
            </a:lvl1pPr>
          </a:lstStyle>
          <a:p>
            <a:r>
              <a:rPr lang="en-US"/>
              <a:t>Click icon to add picture</a:t>
            </a:r>
            <a:endParaRPr/>
          </a:p>
        </p:txBody>
      </p:sp>
      <p:sp>
        <p:nvSpPr>
          <p:cNvPr id="9" name="Rectangle 8"/>
          <p:cNvSpPr/>
          <p:nvPr/>
        </p:nvSpPr>
        <p:spPr bwMode="gray">
          <a:xfrm rot="21480000">
            <a:off x="7775260" y="727477"/>
            <a:ext cx="2947013" cy="3684469"/>
          </a:xfrm>
          <a:prstGeom prst="rect">
            <a:avLst/>
          </a:prstGeom>
          <a:solidFill>
            <a:schemeClr val="bg1"/>
          </a:solidFill>
          <a:ln w="1905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0" descr="An empty placeholder to add an image. Click on the placeholder and select the image that you wish to add."/>
          <p:cNvSpPr>
            <a:spLocks noGrp="1"/>
          </p:cNvSpPr>
          <p:nvPr>
            <p:ph type="pic" sz="quarter" idx="15"/>
          </p:nvPr>
        </p:nvSpPr>
        <p:spPr bwMode="gray">
          <a:xfrm>
            <a:off x="7940463" y="917753"/>
            <a:ext cx="2592388" cy="3314701"/>
          </a:xfrm>
          <a:solidFill>
            <a:schemeClr val="bg1">
              <a:lumMod val="95000"/>
            </a:schemeClr>
          </a:solidFill>
          <a:ln w="152400">
            <a:solidFill>
              <a:schemeClr val="bg1"/>
            </a:solidFill>
            <a:miter lim="800000"/>
          </a:ln>
          <a:effectLst>
            <a:outerShdw blurRad="88900" sx="101000" sy="101000" algn="tl" rotWithShape="0">
              <a:schemeClr val="accent1">
                <a:lumMod val="50000"/>
                <a:alpha val="15000"/>
              </a:schemeClr>
            </a:outerShdw>
          </a:effectLst>
        </p:spPr>
        <p:txBody>
          <a:bodyPr tIns="457200"/>
          <a:lstStyle>
            <a:lvl1pPr marL="45720" indent="0" algn="ctr">
              <a:buNone/>
              <a:defRPr/>
            </a:lvl1pPr>
          </a:lstStyle>
          <a:p>
            <a:r>
              <a:rPr lang="en-US"/>
              <a:t>Click icon to add picture</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A753D76A-AFCE-4D96-B917-CBEF96F7D1EB}" type="datetimeFigureOut">
              <a:rPr lang="en-US"/>
              <a:t>5/7/2019</a:t>
            </a:fld>
            <a:endParaRPr/>
          </a:p>
        </p:txBody>
      </p:sp>
      <p:sp>
        <p:nvSpPr>
          <p:cNvPr id="6" name="Slide Number Placeholder 5"/>
          <p:cNvSpPr>
            <a:spLocks noGrp="1"/>
          </p:cNvSpPr>
          <p:nvPr>
            <p:ph type="sldNum" sz="quarter" idx="12"/>
          </p:nvPr>
        </p:nvSpPr>
        <p:spPr/>
        <p:txBody>
          <a:bodyPr/>
          <a:lstStyle/>
          <a:p>
            <a:fld id="{F25A965E-3C11-4F28-82DC-E30D63FAC43C}" type="slidenum">
              <a:rPr/>
              <a:t>‹#›</a:t>
            </a:fld>
            <a:endParaRPr/>
          </a:p>
        </p:txBody>
      </p:sp>
    </p:spTree>
    <p:extLst>
      <p:ext uri="{BB962C8B-B14F-4D97-AF65-F5344CB8AC3E}">
        <p14:creationId xmlns:p14="http://schemas.microsoft.com/office/powerpoint/2010/main" val="3111003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Alternate Title Slide with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4843464"/>
            <a:ext cx="9144002" cy="947736"/>
          </a:xfrm>
        </p:spPr>
        <p:txBody>
          <a:bodyPr>
            <a:normAutofit/>
          </a:bodyPr>
          <a:lstStyle>
            <a:lvl1pPr algn="ctr">
              <a:lnSpc>
                <a:spcPct val="80000"/>
              </a:lnSpc>
              <a:defRPr sz="5600">
                <a:solidFill>
                  <a:schemeClr val="tx1">
                    <a:lumMod val="75000"/>
                    <a:lumOff val="25000"/>
                  </a:schemeClr>
                </a:solidFill>
              </a:defRPr>
            </a:lvl1pPr>
          </a:lstStyle>
          <a:p>
            <a:r>
              <a:rPr lang="en-US"/>
              <a:t>Click to edit Master title style</a:t>
            </a:r>
            <a:endParaRPr dirty="0"/>
          </a:p>
        </p:txBody>
      </p:sp>
      <p:sp>
        <p:nvSpPr>
          <p:cNvPr id="3" name="Subtitle 2"/>
          <p:cNvSpPr>
            <a:spLocks noGrp="1"/>
          </p:cNvSpPr>
          <p:nvPr>
            <p:ph type="subTitle" idx="1"/>
          </p:nvPr>
        </p:nvSpPr>
        <p:spPr>
          <a:xfrm>
            <a:off x="1522413" y="5791200"/>
            <a:ext cx="9144000" cy="457200"/>
          </a:xfrm>
        </p:spPr>
        <p:txBody>
          <a:bodyPr wrap="square">
            <a:normAutofit/>
          </a:bodyPr>
          <a:lstStyle>
            <a:lvl1pPr marL="0" indent="0" algn="ctr">
              <a:spcBef>
                <a:spcPts val="0"/>
              </a:spcBef>
              <a:buNone/>
              <a:defRPr sz="2400">
                <a:solidFill>
                  <a:schemeClr val="tx1">
                    <a:lumMod val="90000"/>
                    <a:lumOff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1853090" y="685800"/>
            <a:ext cx="2743200" cy="3913632"/>
          </a:xfrm>
          <a:solidFill>
            <a:schemeClr val="bg1">
              <a:lumMod val="95000"/>
            </a:schemeClr>
          </a:solidFill>
          <a:ln w="127000">
            <a:noFill/>
            <a:miter lim="800000"/>
          </a:ln>
          <a:effectLst>
            <a:outerShdw blurRad="88900" sx="101000" sy="101000" algn="ctr" rotWithShape="0">
              <a:schemeClr val="accent1">
                <a:lumMod val="50000"/>
                <a:alpha val="15000"/>
              </a:schemeClr>
            </a:outerShdw>
          </a:effectLst>
        </p:spPr>
        <p:txBody>
          <a:bodyPr tIns="457200"/>
          <a:lstStyle>
            <a:lvl1pPr marL="0" indent="0" algn="ctr">
              <a:buNone/>
              <a:defRPr/>
            </a:lvl1pPr>
          </a:lstStyle>
          <a:p>
            <a:r>
              <a:rPr lang="en-US"/>
              <a:t>Click icon to add picture</a:t>
            </a:r>
            <a:endParaRPr/>
          </a:p>
        </p:txBody>
      </p:sp>
      <p:sp>
        <p:nvSpPr>
          <p:cNvPr id="12" name="Picture Placeholder 10" descr="An empty placeholder to add an image. Click on the placeholder and select the image that you wish to add."/>
          <p:cNvSpPr>
            <a:spLocks noGrp="1"/>
          </p:cNvSpPr>
          <p:nvPr>
            <p:ph type="pic" sz="quarter" idx="14"/>
          </p:nvPr>
        </p:nvSpPr>
        <p:spPr>
          <a:xfrm>
            <a:off x="4722812" y="685800"/>
            <a:ext cx="2743200" cy="3913632"/>
          </a:xfrm>
          <a:solidFill>
            <a:schemeClr val="bg1">
              <a:lumMod val="95000"/>
            </a:schemeClr>
          </a:solidFill>
          <a:ln w="127000">
            <a:noFill/>
            <a:miter lim="800000"/>
          </a:ln>
          <a:effectLst>
            <a:outerShdw blurRad="88900" sx="101000" sy="101000" algn="ctr" rotWithShape="0">
              <a:schemeClr val="accent1">
                <a:lumMod val="50000"/>
                <a:alpha val="15000"/>
              </a:schemeClr>
            </a:outerShdw>
          </a:effectLst>
        </p:spPr>
        <p:txBody>
          <a:bodyPr vert="horz" lIns="91440" tIns="457200" rIns="91440" bIns="45720" rtlCol="0">
            <a:normAutofit/>
          </a:bodyPr>
          <a:lstStyle>
            <a:lvl1pPr marL="0" indent="-228600" algn="ctr">
              <a:buNone/>
              <a:defRPr/>
            </a:lvl1pPr>
          </a:lstStyle>
          <a:p>
            <a:pPr marL="45720" lvl="0" indent="0" algn="ctr"/>
            <a:r>
              <a:rPr lang="en-US"/>
              <a:t>Click icon to add picture</a:t>
            </a:r>
            <a:endParaRPr/>
          </a:p>
        </p:txBody>
      </p:sp>
      <p:sp>
        <p:nvSpPr>
          <p:cNvPr id="13" name="Picture Placeholder 10" descr="An empty placeholder to add an image. Click on the placeholder and select the image that you wish to add."/>
          <p:cNvSpPr>
            <a:spLocks noGrp="1"/>
          </p:cNvSpPr>
          <p:nvPr>
            <p:ph type="pic" sz="quarter" idx="15"/>
          </p:nvPr>
        </p:nvSpPr>
        <p:spPr>
          <a:xfrm>
            <a:off x="7592534" y="685800"/>
            <a:ext cx="2743200" cy="3913632"/>
          </a:xfrm>
          <a:solidFill>
            <a:schemeClr val="bg1">
              <a:lumMod val="95000"/>
            </a:schemeClr>
          </a:solidFill>
          <a:ln w="127000">
            <a:noFill/>
            <a:miter lim="800000"/>
          </a:ln>
          <a:effectLst>
            <a:outerShdw blurRad="88900" sx="101000" sy="101000" algn="ctr" rotWithShape="0">
              <a:schemeClr val="accent1">
                <a:lumMod val="50000"/>
                <a:alpha val="15000"/>
              </a:schemeClr>
            </a:outerShdw>
          </a:effectLst>
        </p:spPr>
        <p:txBody>
          <a:bodyPr vert="horz" lIns="91440" tIns="457200" rIns="91440" bIns="45720" rtlCol="0">
            <a:normAutofit/>
          </a:bodyPr>
          <a:lstStyle>
            <a:lvl1pPr marL="0" indent="-228600" algn="ctr">
              <a:buNone/>
              <a:defRPr/>
            </a:lvl1pPr>
          </a:lstStyle>
          <a:p>
            <a:pPr marL="45720" lvl="0" indent="0" algn="ctr"/>
            <a:r>
              <a:rPr lang="en-US"/>
              <a:t>Click icon to add picture</a:t>
            </a:r>
            <a:endParaRPr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A753D76A-AFCE-4D96-B917-CBEF96F7D1EB}" type="datetimeFigureOut">
              <a:rPr lang="en-US"/>
              <a:t>5/7/2019</a:t>
            </a:fld>
            <a:endParaRPr/>
          </a:p>
        </p:txBody>
      </p:sp>
      <p:sp>
        <p:nvSpPr>
          <p:cNvPr id="6" name="Slide Number Placeholder 5"/>
          <p:cNvSpPr>
            <a:spLocks noGrp="1"/>
          </p:cNvSpPr>
          <p:nvPr>
            <p:ph type="sldNum" sz="quarter" idx="12"/>
          </p:nvPr>
        </p:nvSpPr>
        <p:spPr/>
        <p:txBody>
          <a:bodyPr/>
          <a:lstStyle/>
          <a:p>
            <a:fld id="{F25A965E-3C11-4F28-82DC-E30D63FAC43C}" type="slidenum">
              <a:rPr/>
              <a:t>‹#›</a:t>
            </a:fld>
            <a:endParaRPr/>
          </a:p>
        </p:txBody>
      </p:sp>
    </p:spTree>
    <p:extLst>
      <p:ext uri="{BB962C8B-B14F-4D97-AF65-F5344CB8AC3E}">
        <p14:creationId xmlns:p14="http://schemas.microsoft.com/office/powerpoint/2010/main" val="3642607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A753D76A-AFCE-4D96-B917-CBEF96F7D1EB}" type="datetimeFigureOut">
              <a:rPr lang="en-US"/>
              <a:t>5/7/2019</a:t>
            </a:fld>
            <a:endParaRPr/>
          </a:p>
        </p:txBody>
      </p:sp>
      <p:sp>
        <p:nvSpPr>
          <p:cNvPr id="6" name="Slide Number Placeholder 5"/>
          <p:cNvSpPr>
            <a:spLocks noGrp="1"/>
          </p:cNvSpPr>
          <p:nvPr>
            <p:ph type="sldNum" sz="quarter" idx="12"/>
          </p:nvPr>
        </p:nvSpPr>
        <p:spPr/>
        <p:txBody>
          <a:bodyPr/>
          <a:lstStyle/>
          <a:p>
            <a:fld id="{F25A965E-3C11-4F28-82DC-E30D63FAC43C}" type="slidenum">
              <a:rPr/>
              <a:t>‹#›</a:t>
            </a:fld>
            <a:endParaRPr/>
          </a:p>
        </p:txBody>
      </p:sp>
    </p:spTree>
    <p:extLst>
      <p:ext uri="{BB962C8B-B14F-4D97-AF65-F5344CB8AC3E}">
        <p14:creationId xmlns:p14="http://schemas.microsoft.com/office/powerpoint/2010/main" val="2171888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and Content with Picture">
    <p:spTree>
      <p:nvGrpSpPr>
        <p:cNvPr id="1" name=""/>
        <p:cNvGrpSpPr/>
        <p:nvPr/>
      </p:nvGrpSpPr>
      <p:grpSpPr>
        <a:xfrm>
          <a:off x="0" y="0"/>
          <a:ext cx="0" cy="0"/>
          <a:chOff x="0" y="0"/>
          <a:chExt cx="0" cy="0"/>
        </a:xfrm>
      </p:grpSpPr>
      <p:sp>
        <p:nvSpPr>
          <p:cNvPr id="7" name="Rounded Rectangle 6"/>
          <p:cNvSpPr/>
          <p:nvPr/>
        </p:nvSpPr>
        <p:spPr bwMode="gray">
          <a:xfrm>
            <a:off x="2159492" y="0"/>
            <a:ext cx="9345120" cy="6858000"/>
          </a:xfrm>
          <a:prstGeom prst="roundRect">
            <a:avLst>
              <a:gd name="adj" fmla="val 0"/>
            </a:avLst>
          </a:prstGeom>
          <a:solidFill>
            <a:schemeClr val="bg1"/>
          </a:solidFill>
          <a:ln w="1524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995612" y="319088"/>
            <a:ext cx="7670802" cy="1143000"/>
          </a:xfrm>
        </p:spPr>
        <p:txBody>
          <a:bodyPr/>
          <a:lstStyle/>
          <a:p>
            <a:r>
              <a:rPr lang="en-US"/>
              <a:t>Click to edit Master title style</a:t>
            </a:r>
            <a:endParaRPr/>
          </a:p>
        </p:txBody>
      </p:sp>
      <p:sp>
        <p:nvSpPr>
          <p:cNvPr id="12" name="Rectangle 11"/>
          <p:cNvSpPr/>
          <p:nvPr/>
        </p:nvSpPr>
        <p:spPr bwMode="gray">
          <a:xfrm rot="21379692">
            <a:off x="322262" y="211183"/>
            <a:ext cx="1542449" cy="2051702"/>
          </a:xfrm>
          <a:prstGeom prst="rect">
            <a:avLst/>
          </a:prstGeom>
          <a:solidFill>
            <a:schemeClr val="bg1"/>
          </a:solidFill>
          <a:ln w="190500">
            <a:noFill/>
            <a:miter lim="800000"/>
          </a:ln>
          <a:effectLst>
            <a:outerShdw blurRad="63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Picture Placeholder 13" descr="An empty placeholder to add an image. Click on the placeholder and select the image that you wish to add."/>
          <p:cNvSpPr>
            <a:spLocks noGrp="1"/>
          </p:cNvSpPr>
          <p:nvPr>
            <p:ph type="pic" sz="quarter" idx="13"/>
          </p:nvPr>
        </p:nvSpPr>
        <p:spPr bwMode="gray">
          <a:xfrm rot="180000">
            <a:off x="357415" y="280969"/>
            <a:ext cx="1446157" cy="1965874"/>
          </a:xfrm>
          <a:solidFill>
            <a:schemeClr val="bg1">
              <a:lumMod val="95000"/>
            </a:schemeClr>
          </a:solidFill>
          <a:ln w="76200">
            <a:solidFill>
              <a:schemeClr val="bg1"/>
            </a:solidFill>
            <a:miter lim="800000"/>
          </a:ln>
          <a:effectLst>
            <a:outerShdw blurRad="63500" algn="ctr" rotWithShape="0">
              <a:prstClr val="black">
                <a:alpha val="20000"/>
              </a:prstClr>
            </a:outerShdw>
          </a:effectLst>
        </p:spPr>
        <p:txBody>
          <a:bodyPr tIns="182880">
            <a:normAutofit/>
          </a:bodyPr>
          <a:lstStyle>
            <a:lvl1pPr marL="45720" indent="0" algn="ctr">
              <a:buNone/>
              <a:defRPr sz="1600"/>
            </a:lvl1pPr>
          </a:lstStyle>
          <a:p>
            <a:r>
              <a:rPr lang="en-US"/>
              <a:t>Click icon to add picture</a:t>
            </a:r>
            <a:endParaRPr dirty="0"/>
          </a:p>
        </p:txBody>
      </p:sp>
      <p:sp>
        <p:nvSpPr>
          <p:cNvPr id="3" name="Content Placeholder 2"/>
          <p:cNvSpPr>
            <a:spLocks noGrp="1"/>
          </p:cNvSpPr>
          <p:nvPr>
            <p:ph idx="1"/>
          </p:nvPr>
        </p:nvSpPr>
        <p:spPr>
          <a:xfrm>
            <a:off x="2995612" y="1643063"/>
            <a:ext cx="7670802" cy="4529137"/>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cxnSp>
        <p:nvCxnSpPr>
          <p:cNvPr id="8" name="Straight Connector 7"/>
          <p:cNvCxnSpPr/>
          <p:nvPr/>
        </p:nvCxnSpPr>
        <p:spPr>
          <a:xfrm>
            <a:off x="2309812" y="0"/>
            <a:ext cx="0" cy="6858000"/>
          </a:xfrm>
          <a:prstGeom prst="line">
            <a:avLst/>
          </a:prstGeom>
          <a:noFill/>
          <a:ln w="19050">
            <a:solidFill>
              <a:schemeClr val="accent3">
                <a:lumMod val="50000"/>
                <a:alpha val="1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cxnSp>
      <p:cxnSp>
        <p:nvCxnSpPr>
          <p:cNvPr id="9" name="Straight Connector 8"/>
          <p:cNvCxnSpPr/>
          <p:nvPr/>
        </p:nvCxnSpPr>
        <p:spPr>
          <a:xfrm>
            <a:off x="11352212" y="0"/>
            <a:ext cx="0" cy="6858000"/>
          </a:xfrm>
          <a:prstGeom prst="line">
            <a:avLst/>
          </a:prstGeom>
          <a:noFill/>
          <a:ln w="19050">
            <a:solidFill>
              <a:schemeClr val="accent3">
                <a:lumMod val="50000"/>
                <a:alpha val="1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cxn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A753D76A-AFCE-4D96-B917-CBEF96F7D1EB}" type="datetimeFigureOut">
              <a:rPr lang="en-US"/>
              <a:t>5/7/2019</a:t>
            </a:fld>
            <a:endParaRPr/>
          </a:p>
        </p:txBody>
      </p:sp>
      <p:sp>
        <p:nvSpPr>
          <p:cNvPr id="6" name="Slide Number Placeholder 5"/>
          <p:cNvSpPr>
            <a:spLocks noGrp="1"/>
          </p:cNvSpPr>
          <p:nvPr>
            <p:ph type="sldNum" sz="quarter" idx="12"/>
          </p:nvPr>
        </p:nvSpPr>
        <p:spPr/>
        <p:txBody>
          <a:bodyPr/>
          <a:lstStyle/>
          <a:p>
            <a:fld id="{F25A965E-3C11-4F28-82DC-E30D63FAC43C}" type="slidenum">
              <a:rPr/>
              <a:t>‹#›</a:t>
            </a:fld>
            <a:endParaRPr/>
          </a:p>
        </p:txBody>
      </p:sp>
    </p:spTree>
    <p:extLst>
      <p:ext uri="{BB962C8B-B14F-4D97-AF65-F5344CB8AC3E}">
        <p14:creationId xmlns:p14="http://schemas.microsoft.com/office/powerpoint/2010/main" val="226595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643064"/>
            <a:ext cx="9144002" cy="2928936"/>
          </a:xfrm>
        </p:spPr>
        <p:txBody>
          <a:bodyPr anchor="b">
            <a:normAutofit/>
          </a:bodyPr>
          <a:lstStyle>
            <a:lvl1pPr algn="ctr">
              <a:lnSpc>
                <a:spcPct val="80000"/>
              </a:lnSpc>
              <a:defRPr sz="5600" b="0" cap="none" baseline="0">
                <a:solidFill>
                  <a:schemeClr val="tx1">
                    <a:lumMod val="75000"/>
                    <a:lumOff val="25000"/>
                  </a:schemeClr>
                </a:solidFill>
              </a:defRPr>
            </a:lvl1pPr>
          </a:lstStyle>
          <a:p>
            <a:r>
              <a:rPr lang="en-US"/>
              <a:t>Click to edit Master title style</a:t>
            </a:r>
            <a:endParaRPr dirty="0"/>
          </a:p>
        </p:txBody>
      </p:sp>
      <p:sp>
        <p:nvSpPr>
          <p:cNvPr id="3" name="Text Placeholder 2"/>
          <p:cNvSpPr>
            <a:spLocks noGrp="1"/>
          </p:cNvSpPr>
          <p:nvPr>
            <p:ph type="body" idx="1"/>
          </p:nvPr>
        </p:nvSpPr>
        <p:spPr>
          <a:xfrm>
            <a:off x="1522413" y="4572000"/>
            <a:ext cx="9144000" cy="1066799"/>
          </a:xfrm>
        </p:spPr>
        <p:txBody>
          <a:bodyPr anchor="t">
            <a:normAutofit/>
          </a:bodyPr>
          <a:lstStyle>
            <a:lvl1pPr marL="0" indent="0" algn="ctr">
              <a:spcBef>
                <a:spcPts val="0"/>
              </a:spcBef>
              <a:buNone/>
              <a:defRPr sz="24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A753D76A-AFCE-4D96-B917-CBEF96F7D1EB}" type="datetimeFigureOut">
              <a:rPr lang="en-US"/>
              <a:t>5/7/2019</a:t>
            </a:fld>
            <a:endParaRPr/>
          </a:p>
        </p:txBody>
      </p:sp>
      <p:sp>
        <p:nvSpPr>
          <p:cNvPr id="6" name="Slide Number Placeholder 5"/>
          <p:cNvSpPr>
            <a:spLocks noGrp="1"/>
          </p:cNvSpPr>
          <p:nvPr>
            <p:ph type="sldNum" sz="quarter" idx="12"/>
          </p:nvPr>
        </p:nvSpPr>
        <p:spPr/>
        <p:txBody>
          <a:bodyPr/>
          <a:lstStyle/>
          <a:p>
            <a:fld id="{F25A965E-3C11-4F28-82DC-E30D63FAC43C}" type="slidenum">
              <a:rPr/>
              <a:t>‹#›</a:t>
            </a:fld>
            <a:endParaRPr/>
          </a:p>
        </p:txBody>
      </p:sp>
    </p:spTree>
    <p:extLst>
      <p:ext uri="{BB962C8B-B14F-4D97-AF65-F5344CB8AC3E}">
        <p14:creationId xmlns:p14="http://schemas.microsoft.com/office/powerpoint/2010/main" val="2932338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22412" y="1643063"/>
            <a:ext cx="4480560" cy="4529137"/>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85854" y="1643063"/>
            <a:ext cx="4480560" cy="4529137"/>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A753D76A-AFCE-4D96-B917-CBEF96F7D1EB}" type="datetimeFigureOut">
              <a:rPr lang="en-US"/>
              <a:t>5/7/2019</a:t>
            </a:fld>
            <a:endParaRPr/>
          </a:p>
        </p:txBody>
      </p:sp>
      <p:sp>
        <p:nvSpPr>
          <p:cNvPr id="7" name="Slide Number Placeholder 6"/>
          <p:cNvSpPr>
            <a:spLocks noGrp="1"/>
          </p:cNvSpPr>
          <p:nvPr>
            <p:ph type="sldNum" sz="quarter" idx="12"/>
          </p:nvPr>
        </p:nvSpPr>
        <p:spPr/>
        <p:txBody>
          <a:bodyPr/>
          <a:lstStyle/>
          <a:p>
            <a:fld id="{F25A965E-3C11-4F28-82DC-E30D63FAC43C}" type="slidenum">
              <a:rPr/>
              <a:t>‹#›</a:t>
            </a:fld>
            <a:endParaRPr/>
          </a:p>
        </p:txBody>
      </p:sp>
    </p:spTree>
    <p:extLst>
      <p:ext uri="{BB962C8B-B14F-4D97-AF65-F5344CB8AC3E}">
        <p14:creationId xmlns:p14="http://schemas.microsoft.com/office/powerpoint/2010/main" val="4206267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4" y="1624372"/>
            <a:ext cx="4480560" cy="737828"/>
          </a:xfrm>
        </p:spPr>
        <p:txBody>
          <a:bodyPr anchor="ctr"/>
          <a:lstStyle>
            <a:lvl1pPr marL="0" indent="0">
              <a:spcBef>
                <a:spcPts val="0"/>
              </a:spcBef>
              <a:buNone/>
              <a:defRPr sz="24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4" y="2438400"/>
            <a:ext cx="4480560" cy="37337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85854" y="1624372"/>
            <a:ext cx="4480560" cy="737828"/>
          </a:xfrm>
        </p:spPr>
        <p:txBody>
          <a:bodyPr anchor="ctr"/>
          <a:lstStyle>
            <a:lvl1pPr marL="0" indent="0">
              <a:spcBef>
                <a:spcPts val="0"/>
              </a:spcBef>
              <a:buNone/>
              <a:defRPr sz="24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5854" y="2438400"/>
            <a:ext cx="4480560" cy="37337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A753D76A-AFCE-4D96-B917-CBEF96F7D1EB}" type="datetimeFigureOut">
              <a:rPr lang="en-US"/>
              <a:t>5/7/2019</a:t>
            </a:fld>
            <a:endParaRPr/>
          </a:p>
        </p:txBody>
      </p:sp>
      <p:sp>
        <p:nvSpPr>
          <p:cNvPr id="9" name="Slide Number Placeholder 8"/>
          <p:cNvSpPr>
            <a:spLocks noGrp="1"/>
          </p:cNvSpPr>
          <p:nvPr>
            <p:ph type="sldNum" sz="quarter" idx="12"/>
          </p:nvPr>
        </p:nvSpPr>
        <p:spPr/>
        <p:txBody>
          <a:bodyPr/>
          <a:lstStyle/>
          <a:p>
            <a:fld id="{F25A965E-3C11-4F28-82DC-E30D63FAC43C}" type="slidenum">
              <a:rPr/>
              <a:t>‹#›</a:t>
            </a:fld>
            <a:endParaRPr/>
          </a:p>
        </p:txBody>
      </p:sp>
    </p:spTree>
    <p:extLst>
      <p:ext uri="{BB962C8B-B14F-4D97-AF65-F5344CB8AC3E}">
        <p14:creationId xmlns:p14="http://schemas.microsoft.com/office/powerpoint/2010/main" val="3424432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A753D76A-AFCE-4D96-B917-CBEF96F7D1EB}" type="datetimeFigureOut">
              <a:rPr lang="en-US"/>
              <a:t>5/7/2019</a:t>
            </a:fld>
            <a:endParaRPr/>
          </a:p>
        </p:txBody>
      </p:sp>
      <p:sp>
        <p:nvSpPr>
          <p:cNvPr id="5" name="Slide Number Placeholder 4"/>
          <p:cNvSpPr>
            <a:spLocks noGrp="1"/>
          </p:cNvSpPr>
          <p:nvPr>
            <p:ph type="sldNum" sz="quarter" idx="12"/>
          </p:nvPr>
        </p:nvSpPr>
        <p:spPr/>
        <p:txBody>
          <a:bodyPr/>
          <a:lstStyle/>
          <a:p>
            <a:fld id="{F25A965E-3C11-4F28-82DC-E30D63FAC43C}" type="slidenum">
              <a:rPr/>
              <a:t>‹#›</a:t>
            </a:fld>
            <a:endParaRPr/>
          </a:p>
        </p:txBody>
      </p:sp>
    </p:spTree>
    <p:extLst>
      <p:ext uri="{BB962C8B-B14F-4D97-AF65-F5344CB8AC3E}">
        <p14:creationId xmlns:p14="http://schemas.microsoft.com/office/powerpoint/2010/main" val="844294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gray">
          <a:xfrm>
            <a:off x="684211" y="0"/>
            <a:ext cx="10820402" cy="6858000"/>
          </a:xfrm>
          <a:prstGeom prst="rect">
            <a:avLst/>
          </a:prstGeom>
          <a:solidFill>
            <a:schemeClr val="bg1"/>
          </a:solidFill>
          <a:ln w="1524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8" name="Straight Connector 7"/>
          <p:cNvCxnSpPr/>
          <p:nvPr/>
        </p:nvCxnSpPr>
        <p:spPr>
          <a:xfrm>
            <a:off x="836612" y="0"/>
            <a:ext cx="0" cy="6858000"/>
          </a:xfrm>
          <a:prstGeom prst="line">
            <a:avLst/>
          </a:prstGeom>
          <a:noFill/>
          <a:ln w="19050">
            <a:solidFill>
              <a:schemeClr val="accent3">
                <a:lumMod val="50000"/>
                <a:alpha val="1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cxnSp>
      <p:cxnSp>
        <p:nvCxnSpPr>
          <p:cNvPr id="9" name="Straight Connector 8"/>
          <p:cNvCxnSpPr/>
          <p:nvPr/>
        </p:nvCxnSpPr>
        <p:spPr>
          <a:xfrm>
            <a:off x="11352212" y="0"/>
            <a:ext cx="0" cy="6858000"/>
          </a:xfrm>
          <a:prstGeom prst="line">
            <a:avLst/>
          </a:prstGeom>
          <a:noFill/>
          <a:ln w="19050">
            <a:solidFill>
              <a:schemeClr val="accent3">
                <a:lumMod val="50000"/>
                <a:alpha val="1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cxnSp>
      <p:sp>
        <p:nvSpPr>
          <p:cNvPr id="2" name="Title Placeholder 1"/>
          <p:cNvSpPr>
            <a:spLocks noGrp="1"/>
          </p:cNvSpPr>
          <p:nvPr>
            <p:ph type="title"/>
          </p:nvPr>
        </p:nvSpPr>
        <p:spPr>
          <a:xfrm>
            <a:off x="1522414" y="319088"/>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643063"/>
            <a:ext cx="9144000" cy="45291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07885" y="6400801"/>
            <a:ext cx="6796327" cy="276226"/>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8456612" y="6400801"/>
            <a:ext cx="1167659" cy="276226"/>
          </a:xfrm>
          <a:prstGeom prst="rect">
            <a:avLst/>
          </a:prstGeom>
        </p:spPr>
        <p:txBody>
          <a:bodyPr vert="horz" lIns="91440" tIns="45720" rIns="91440" bIns="45720" rtlCol="0" anchor="ctr"/>
          <a:lstStyle>
            <a:lvl1pPr algn="r">
              <a:defRPr sz="1100">
                <a:solidFill>
                  <a:schemeClr val="tx1"/>
                </a:solidFill>
              </a:defRPr>
            </a:lvl1pPr>
          </a:lstStyle>
          <a:p>
            <a:fld id="{A753D76A-AFCE-4D96-B917-CBEF96F7D1EB}" type="datetimeFigureOut">
              <a:rPr lang="en-US" smtClean="0"/>
              <a:pPr/>
              <a:t>5/7/2019</a:t>
            </a:fld>
            <a:endParaRPr lang="en-US"/>
          </a:p>
        </p:txBody>
      </p:sp>
      <p:sp>
        <p:nvSpPr>
          <p:cNvPr id="6" name="Slide Number Placeholder 5"/>
          <p:cNvSpPr>
            <a:spLocks noGrp="1"/>
          </p:cNvSpPr>
          <p:nvPr>
            <p:ph type="sldNum" sz="quarter" idx="4"/>
          </p:nvPr>
        </p:nvSpPr>
        <p:spPr>
          <a:xfrm>
            <a:off x="9752012" y="6400801"/>
            <a:ext cx="914402" cy="276226"/>
          </a:xfrm>
          <a:prstGeom prst="rect">
            <a:avLst/>
          </a:prstGeom>
        </p:spPr>
        <p:txBody>
          <a:bodyPr vert="horz" lIns="91440" tIns="45720" rIns="91440" bIns="45720" rtlCol="0" anchor="ctr"/>
          <a:lstStyle>
            <a:lvl1pPr algn="r">
              <a:defRPr sz="1100">
                <a:solidFill>
                  <a:schemeClr val="tx1"/>
                </a:solidFill>
              </a:defRPr>
            </a:lvl1pPr>
          </a:lstStyle>
          <a:p>
            <a:fld id="{F25A965E-3C11-4F28-82DC-E30D63FAC43C}" type="slidenum">
              <a:rPr lang="en-US" smtClean="0"/>
              <a:pPr/>
              <a:t>‹#›</a:t>
            </a:fld>
            <a:endParaRPr lang="en-US"/>
          </a:p>
        </p:txBody>
      </p:sp>
    </p:spTree>
    <p:extLst>
      <p:ext uri="{BB962C8B-B14F-4D97-AF65-F5344CB8AC3E}">
        <p14:creationId xmlns:p14="http://schemas.microsoft.com/office/powerpoint/2010/main" val="2647839866"/>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2" r:id="rId3"/>
    <p:sldLayoutId id="2147483650" r:id="rId4"/>
    <p:sldLayoutId id="214748366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5000"/>
        </a:lnSpc>
        <a:spcBef>
          <a:spcPct val="0"/>
        </a:spcBef>
        <a:buNone/>
        <a:defRPr sz="3600" kern="1200">
          <a:solidFill>
            <a:schemeClr val="tx1">
              <a:lumMod val="75000"/>
              <a:lumOff val="2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tx1"/>
        </a:buClr>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Clr>
          <a:schemeClr val="tx1"/>
        </a:buClr>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Clr>
          <a:schemeClr val="tx1"/>
        </a:buClr>
        <a:buFont typeface="Arial"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fontScale="90000"/>
          </a:bodyPr>
          <a:lstStyle/>
          <a:p>
            <a:r>
              <a:rPr lang="en-US" dirty="0"/>
              <a:t>Restaurant Online Ordering System</a:t>
            </a:r>
          </a:p>
        </p:txBody>
      </p:sp>
      <p:sp>
        <p:nvSpPr>
          <p:cNvPr id="5" name="Subtitle 4"/>
          <p:cNvSpPr>
            <a:spLocks noGrp="1"/>
          </p:cNvSpPr>
          <p:nvPr>
            <p:ph type="subTitle" idx="1"/>
          </p:nvPr>
        </p:nvSpPr>
        <p:spPr/>
        <p:txBody>
          <a:bodyPr/>
          <a:lstStyle/>
          <a:p>
            <a:r>
              <a:rPr lang="en-US" dirty="0"/>
              <a:t>Team Members: Gandeev Niraula, </a:t>
            </a:r>
            <a:r>
              <a:rPr lang="en-US" dirty="0" err="1"/>
              <a:t>Sapana</a:t>
            </a:r>
            <a:r>
              <a:rPr lang="en-US" dirty="0"/>
              <a:t> </a:t>
            </a:r>
            <a:r>
              <a:rPr lang="en-US" dirty="0" err="1"/>
              <a:t>Poudel</a:t>
            </a:r>
            <a:r>
              <a:rPr lang="en-US" dirty="0"/>
              <a:t>, Abdullah </a:t>
            </a:r>
            <a:r>
              <a:rPr lang="en-US" dirty="0" err="1"/>
              <a:t>Ghurab</a:t>
            </a:r>
            <a:endParaRPr lang="en-US" dirty="0"/>
          </a:p>
        </p:txBody>
      </p:sp>
      <p:pic>
        <p:nvPicPr>
          <p:cNvPr id="7" name="Picture Placeholder 6" descr="Basket filled with apples"/>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a:stretch>
            <a:fillRect/>
          </a:stretch>
        </p:blipFill>
        <p:spPr/>
      </p:pic>
      <p:pic>
        <p:nvPicPr>
          <p:cNvPr id="8" name="Picture Placeholder 7" descr="Close-up of cinnamon sticks and apples beside stack of plates and forks on table"/>
          <p:cNvPicPr>
            <a:picLocks noGrp="1" noChangeAspect="1"/>
          </p:cNvPicPr>
          <p:nvPr>
            <p:ph type="pic" sz="quarter" idx="14"/>
          </p:nvPr>
        </p:nvPicPr>
        <p:blipFill>
          <a:blip r:embed="rId4" cstate="print">
            <a:extLst>
              <a:ext uri="{28A0092B-C50C-407E-A947-70E740481C1C}">
                <a14:useLocalDpi xmlns:a14="http://schemas.microsoft.com/office/drawing/2010/main" val="0"/>
              </a:ext>
            </a:extLst>
          </a:blip>
          <a:srcRect/>
          <a:stretch>
            <a:fillRect/>
          </a:stretch>
        </p:blipFill>
        <p:spPr/>
      </p:pic>
      <p:pic>
        <p:nvPicPr>
          <p:cNvPr id="9" name="Picture Placeholder 8" descr="Slice of apple pie on plate"/>
          <p:cNvPicPr>
            <a:picLocks noGrp="1" noChangeAspect="1"/>
          </p:cNvPicPr>
          <p:nvPr>
            <p:ph type="pic" sz="quarter" idx="15"/>
          </p:nvPr>
        </p:nvPicPr>
        <p:blipFill>
          <a:blip r:embed="rId5"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073818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On-Premise vs. Cloud-Based Restaurant POS System</a:t>
            </a:r>
          </a:p>
        </p:txBody>
      </p:sp>
      <p:sp>
        <p:nvSpPr>
          <p:cNvPr id="3" name="Text Placeholder 2"/>
          <p:cNvSpPr>
            <a:spLocks noGrp="1"/>
          </p:cNvSpPr>
          <p:nvPr>
            <p:ph type="body" idx="1"/>
          </p:nvPr>
        </p:nvSpPr>
        <p:spPr/>
        <p:txBody>
          <a:bodyPr/>
          <a:lstStyle/>
          <a:p>
            <a:r>
              <a:rPr lang="en-US" dirty="0"/>
              <a:t>On-Premise </a:t>
            </a:r>
          </a:p>
        </p:txBody>
      </p:sp>
      <p:sp>
        <p:nvSpPr>
          <p:cNvPr id="4" name="Content Placeholder 3"/>
          <p:cNvSpPr>
            <a:spLocks noGrp="1"/>
          </p:cNvSpPr>
          <p:nvPr>
            <p:ph sz="half" idx="2"/>
          </p:nvPr>
        </p:nvSpPr>
        <p:spPr/>
        <p:txBody>
          <a:bodyPr>
            <a:normAutofit fontScale="92500" lnSpcReduction="20000"/>
          </a:bodyPr>
          <a:lstStyle/>
          <a:p>
            <a:r>
              <a:rPr lang="en-US" dirty="0"/>
              <a:t>It only allows on-premise access to data, which means you have to be in your restaurant in order to access the information </a:t>
            </a:r>
          </a:p>
          <a:p>
            <a:r>
              <a:rPr lang="en-US" dirty="0"/>
              <a:t>Initial investment, service fee and maintenance  of traditional systems will be expensive </a:t>
            </a:r>
          </a:p>
          <a:p>
            <a:r>
              <a:rPr lang="en-US" dirty="0"/>
              <a:t>It requires manual updates that can be labor intensive and costly</a:t>
            </a:r>
          </a:p>
          <a:p>
            <a:r>
              <a:rPr lang="en-US" dirty="0"/>
              <a:t>If you anticipate growth or change in your business, traditional system will not be adaptable and scalable with new changes </a:t>
            </a:r>
          </a:p>
        </p:txBody>
      </p:sp>
      <p:sp>
        <p:nvSpPr>
          <p:cNvPr id="5" name="Text Placeholder 4"/>
          <p:cNvSpPr>
            <a:spLocks noGrp="1"/>
          </p:cNvSpPr>
          <p:nvPr>
            <p:ph type="body" sz="quarter" idx="3"/>
          </p:nvPr>
        </p:nvSpPr>
        <p:spPr/>
        <p:txBody>
          <a:bodyPr/>
          <a:lstStyle/>
          <a:p>
            <a:r>
              <a:rPr lang="en-US" dirty="0"/>
              <a:t>Cloud-Based </a:t>
            </a:r>
          </a:p>
        </p:txBody>
      </p:sp>
      <p:sp>
        <p:nvSpPr>
          <p:cNvPr id="6" name="Content Placeholder 5"/>
          <p:cNvSpPr>
            <a:spLocks noGrp="1"/>
          </p:cNvSpPr>
          <p:nvPr>
            <p:ph sz="quarter" idx="4"/>
          </p:nvPr>
        </p:nvSpPr>
        <p:spPr/>
        <p:txBody>
          <a:bodyPr>
            <a:normAutofit fontScale="92500" lnSpcReduction="20000"/>
          </a:bodyPr>
          <a:lstStyle/>
          <a:p>
            <a:r>
              <a:rPr lang="en-US" dirty="0"/>
              <a:t>Data can be accessed from anywhere, all you need is internet connection and a device</a:t>
            </a:r>
          </a:p>
          <a:p>
            <a:r>
              <a:rPr lang="en-US" dirty="0"/>
              <a:t>Cloud-based POS System tend to have cheaper operating costs in the long run when you pay as you go</a:t>
            </a:r>
          </a:p>
          <a:p>
            <a:r>
              <a:rPr lang="en-US" dirty="0"/>
              <a:t>Systems update automatically and is usually as simple as a few clicks </a:t>
            </a:r>
          </a:p>
          <a:p>
            <a:r>
              <a:rPr lang="en-US" dirty="0"/>
              <a:t>It is more adaptable and scalable. It also updates with new features as technology improves </a:t>
            </a:r>
          </a:p>
        </p:txBody>
      </p:sp>
    </p:spTree>
    <p:extLst>
      <p:ext uri="{BB962C8B-B14F-4D97-AF65-F5344CB8AC3E}">
        <p14:creationId xmlns:p14="http://schemas.microsoft.com/office/powerpoint/2010/main" val="385678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FR" dirty="0"/>
              <a:t>Motivation</a:t>
            </a:r>
            <a:endParaRPr lang="en-US" dirty="0"/>
          </a:p>
        </p:txBody>
      </p:sp>
      <p:sp>
        <p:nvSpPr>
          <p:cNvPr id="3" name="Content Placeholder 2"/>
          <p:cNvSpPr>
            <a:spLocks noGrp="1"/>
          </p:cNvSpPr>
          <p:nvPr>
            <p:ph idx="1"/>
          </p:nvPr>
        </p:nvSpPr>
        <p:spPr/>
        <p:txBody>
          <a:bodyPr/>
          <a:lstStyle/>
          <a:p>
            <a:r>
              <a:rPr lang="en-US" dirty="0"/>
              <a:t>An affordable small budget online ordering system for low budget food business.</a:t>
            </a:r>
          </a:p>
          <a:p>
            <a:r>
              <a:rPr lang="en-US" dirty="0"/>
              <a:t>Can be a game changer for small quick serve restaurants and food trucks.</a:t>
            </a:r>
          </a:p>
          <a:p>
            <a:r>
              <a:rPr lang="en-US" dirty="0"/>
              <a:t>This system can contribute in boosting the average order sizes and operational efficiency.</a:t>
            </a:r>
          </a:p>
          <a:p>
            <a:r>
              <a:rPr lang="en-US" dirty="0"/>
              <a:t>Reduce payroll expenses</a:t>
            </a:r>
          </a:p>
          <a:p>
            <a:r>
              <a:rPr lang="en-US" dirty="0"/>
              <a:t>Increases profit margin for restaurant.</a:t>
            </a:r>
          </a:p>
          <a:p>
            <a:r>
              <a:rPr lang="en-US" dirty="0"/>
              <a:t>Encourage Repeat </a:t>
            </a:r>
            <a:r>
              <a:rPr lang="en-US"/>
              <a:t>Restaurant Customers.</a:t>
            </a:r>
            <a:endParaRPr lang="en-US" dirty="0"/>
          </a:p>
          <a:p>
            <a:r>
              <a:rPr lang="en-US" dirty="0"/>
              <a:t>Saves time for those employees who will have to take orders</a:t>
            </a:r>
          </a:p>
          <a:p>
            <a:r>
              <a:rPr lang="en-US" dirty="0"/>
              <a:t>Tentative Client: Food truck</a:t>
            </a:r>
          </a:p>
          <a:p>
            <a:endParaRPr lang="en-US" dirty="0"/>
          </a:p>
        </p:txBody>
      </p:sp>
    </p:spTree>
    <p:extLst>
      <p:ext uri="{BB962C8B-B14F-4D97-AF65-F5344CB8AC3E}">
        <p14:creationId xmlns:p14="http://schemas.microsoft.com/office/powerpoint/2010/main" val="347625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A869CC01-0F7A-4EE4-BF72-DD3616D00ECE}"/>
              </a:ext>
            </a:extLst>
          </p:cNvPr>
          <p:cNvGraphicFramePr>
            <a:graphicFrameLocks noGrp="1"/>
          </p:cNvGraphicFramePr>
          <p:nvPr>
            <p:ph idx="1"/>
            <p:extLst>
              <p:ext uri="{D42A27DB-BD31-4B8C-83A1-F6EECF244321}">
                <p14:modId xmlns:p14="http://schemas.microsoft.com/office/powerpoint/2010/main" val="2615516711"/>
              </p:ext>
            </p:extLst>
          </p:nvPr>
        </p:nvGraphicFramePr>
        <p:xfrm>
          <a:off x="1598612" y="1524000"/>
          <a:ext cx="9144000" cy="5273040"/>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1975510313"/>
                    </a:ext>
                  </a:extLst>
                </a:gridCol>
                <a:gridCol w="4572000">
                  <a:extLst>
                    <a:ext uri="{9D8B030D-6E8A-4147-A177-3AD203B41FA5}">
                      <a16:colId xmlns:a16="http://schemas.microsoft.com/office/drawing/2014/main" val="2268112229"/>
                    </a:ext>
                  </a:extLst>
                </a:gridCol>
              </a:tblGrid>
              <a:tr h="376646">
                <a:tc>
                  <a:txBody>
                    <a:bodyPr/>
                    <a:lstStyle/>
                    <a:p>
                      <a:r>
                        <a:rPr lang="en-US" dirty="0"/>
                        <a:t>Problem</a:t>
                      </a:r>
                    </a:p>
                  </a:txBody>
                  <a:tcPr/>
                </a:tc>
                <a:tc>
                  <a:txBody>
                    <a:bodyPr/>
                    <a:lstStyle/>
                    <a:p>
                      <a:r>
                        <a:rPr lang="en-US" dirty="0"/>
                        <a:t>Solution</a:t>
                      </a:r>
                    </a:p>
                  </a:txBody>
                  <a:tcPr/>
                </a:tc>
                <a:extLst>
                  <a:ext uri="{0D108BD9-81ED-4DB2-BD59-A6C34878D82A}">
                    <a16:rowId xmlns:a16="http://schemas.microsoft.com/office/drawing/2014/main" val="910810913"/>
                  </a:ext>
                </a:extLst>
              </a:tr>
              <a:tr h="941614">
                <a:tc>
                  <a:txBody>
                    <a:bodyPr/>
                    <a:lstStyle/>
                    <a:p>
                      <a:r>
                        <a:rPr lang="en-US" dirty="0"/>
                        <a:t>Manual Ordering can be resource and time consuming during busy hours and are more prone to errors.</a:t>
                      </a:r>
                    </a:p>
                  </a:txBody>
                  <a:tcPr/>
                </a:tc>
                <a:tc>
                  <a:txBody>
                    <a:bodyPr/>
                    <a:lstStyle/>
                    <a:p>
                      <a:r>
                        <a:rPr lang="en-US" dirty="0"/>
                        <a:t>Online Platform to place order helps in minimizing order errors.</a:t>
                      </a:r>
                    </a:p>
                  </a:txBody>
                  <a:tcPr/>
                </a:tc>
                <a:extLst>
                  <a:ext uri="{0D108BD9-81ED-4DB2-BD59-A6C34878D82A}">
                    <a16:rowId xmlns:a16="http://schemas.microsoft.com/office/drawing/2014/main" val="812985861"/>
                  </a:ext>
                </a:extLst>
              </a:tr>
              <a:tr h="1506583">
                <a:tc>
                  <a:txBody>
                    <a:bodyPr/>
                    <a:lstStyle/>
                    <a:p>
                      <a:r>
                        <a:rPr lang="en-US" dirty="0"/>
                        <a:t>Limited Budget</a:t>
                      </a:r>
                    </a:p>
                  </a:txBody>
                  <a:tcPr/>
                </a:tc>
                <a:tc>
                  <a:txBody>
                    <a:bodyPr/>
                    <a:lstStyle/>
                    <a:p>
                      <a:r>
                        <a:rPr lang="en-US" dirty="0"/>
                        <a:t>Small business often have limited budget so going online can boost productivity and staff can focus more on providing better customer experience or help other staff to get the work done.</a:t>
                      </a:r>
                    </a:p>
                  </a:txBody>
                  <a:tcPr/>
                </a:tc>
                <a:extLst>
                  <a:ext uri="{0D108BD9-81ED-4DB2-BD59-A6C34878D82A}">
                    <a16:rowId xmlns:a16="http://schemas.microsoft.com/office/drawing/2014/main" val="3409743729"/>
                  </a:ext>
                </a:extLst>
              </a:tr>
              <a:tr h="1789067">
                <a:tc>
                  <a:txBody>
                    <a:bodyPr/>
                    <a:lstStyle/>
                    <a:p>
                      <a:r>
                        <a:rPr lang="en-US" dirty="0"/>
                        <a:t>Small restaurants require data analytics and statistics to create better strategies and grow their sales.</a:t>
                      </a:r>
                    </a:p>
                  </a:txBody>
                  <a:tcPr/>
                </a:tc>
                <a:tc>
                  <a:txBody>
                    <a:bodyPr/>
                    <a:lstStyle/>
                    <a:p>
                      <a:r>
                        <a:rPr lang="en-US" dirty="0"/>
                        <a:t>Going online can provide real time data about visitors, locations, abandoned carts etc. The business owner gets to know what people are ordering and what their preferences are. Location based data can help to strategize marketing and boost sales.</a:t>
                      </a:r>
                    </a:p>
                  </a:txBody>
                  <a:tcPr/>
                </a:tc>
                <a:extLst>
                  <a:ext uri="{0D108BD9-81ED-4DB2-BD59-A6C34878D82A}">
                    <a16:rowId xmlns:a16="http://schemas.microsoft.com/office/drawing/2014/main" val="2298817247"/>
                  </a:ext>
                </a:extLst>
              </a:tr>
              <a:tr h="659130">
                <a:tc>
                  <a:txBody>
                    <a:bodyPr/>
                    <a:lstStyle/>
                    <a:p>
                      <a:r>
                        <a:rPr lang="en-US" dirty="0"/>
                        <a:t>Real time Customization </a:t>
                      </a:r>
                    </a:p>
                  </a:txBody>
                  <a:tcPr/>
                </a:tc>
                <a:tc>
                  <a:txBody>
                    <a:bodyPr/>
                    <a:lstStyle/>
                    <a:p>
                      <a:r>
                        <a:rPr lang="en-US" dirty="0"/>
                        <a:t>Can help to make real time changes to menu, design, prices etc.</a:t>
                      </a:r>
                    </a:p>
                  </a:txBody>
                  <a:tcPr/>
                </a:tc>
                <a:extLst>
                  <a:ext uri="{0D108BD9-81ED-4DB2-BD59-A6C34878D82A}">
                    <a16:rowId xmlns:a16="http://schemas.microsoft.com/office/drawing/2014/main" val="2663171152"/>
                  </a:ext>
                </a:extLst>
              </a:tr>
            </a:tbl>
          </a:graphicData>
        </a:graphic>
      </p:graphicFrame>
      <p:sp>
        <p:nvSpPr>
          <p:cNvPr id="8" name="Title 7">
            <a:extLst>
              <a:ext uri="{FF2B5EF4-FFF2-40B4-BE49-F238E27FC236}">
                <a16:creationId xmlns:a16="http://schemas.microsoft.com/office/drawing/2014/main" id="{D74EEF53-151B-4CC8-BE45-1AF233FD42E5}"/>
              </a:ext>
            </a:extLst>
          </p:cNvPr>
          <p:cNvSpPr>
            <a:spLocks noGrp="1"/>
          </p:cNvSpPr>
          <p:nvPr>
            <p:ph type="title"/>
          </p:nvPr>
        </p:nvSpPr>
        <p:spPr>
          <a:xfrm>
            <a:off x="1522414" y="319088"/>
            <a:ext cx="9144000" cy="823912"/>
          </a:xfrm>
        </p:spPr>
        <p:txBody>
          <a:bodyPr/>
          <a:lstStyle/>
          <a:p>
            <a:r>
              <a:rPr lang="en-US" dirty="0"/>
              <a:t>How can it help Small Business Grow.</a:t>
            </a:r>
          </a:p>
        </p:txBody>
      </p:sp>
    </p:spTree>
    <p:extLst>
      <p:ext uri="{BB962C8B-B14F-4D97-AF65-F5344CB8AC3E}">
        <p14:creationId xmlns:p14="http://schemas.microsoft.com/office/powerpoint/2010/main" val="92385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Fact…..</a:t>
            </a:r>
          </a:p>
        </p:txBody>
      </p:sp>
      <p:pic>
        <p:nvPicPr>
          <p:cNvPr id="5" name="Picture Placeholder 4" descr="Slice of apple pie on plate"/>
          <p:cNvPicPr>
            <a:picLocks noGrp="1" noChangeAspect="1"/>
          </p:cNvPicPr>
          <p:nvPr>
            <p:ph type="pic" idx="1"/>
          </p:nvPr>
        </p:nvPicPr>
        <p:blipFill rotWithShape="1">
          <a:blip r:embed="rId2" cstate="print">
            <a:extLst>
              <a:ext uri="{28A0092B-C50C-407E-A947-70E740481C1C}">
                <a14:useLocalDpi xmlns:a14="http://schemas.microsoft.com/office/drawing/2010/main" val="0"/>
              </a:ext>
            </a:extLst>
          </a:blip>
          <a:srcRect/>
          <a:stretch/>
        </p:blipFill>
        <p:spPr/>
      </p:pic>
      <p:sp>
        <p:nvSpPr>
          <p:cNvPr id="4" name="Text Placeholder 3"/>
          <p:cNvSpPr>
            <a:spLocks noGrp="1"/>
          </p:cNvSpPr>
          <p:nvPr>
            <p:ph type="body" sz="half" idx="2"/>
          </p:nvPr>
        </p:nvSpPr>
        <p:spPr/>
        <p:txBody>
          <a:bodyPr>
            <a:normAutofit/>
          </a:bodyPr>
          <a:lstStyle/>
          <a:p>
            <a:r>
              <a:rPr lang="en-US" sz="2000" dirty="0"/>
              <a:t>According to expert, digital ordering from computers, tablets, and mobile phones is growing 300 percent faster than dine-in traffic. </a:t>
            </a:r>
          </a:p>
        </p:txBody>
      </p:sp>
    </p:spTree>
    <p:extLst>
      <p:ext uri="{BB962C8B-B14F-4D97-AF65-F5344CB8AC3E}">
        <p14:creationId xmlns:p14="http://schemas.microsoft.com/office/powerpoint/2010/main" val="2361223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Cost of Third Party Vendor for Online Ordering System </a:t>
            </a:r>
          </a:p>
        </p:txBody>
      </p:sp>
      <p:sp>
        <p:nvSpPr>
          <p:cNvPr id="2" name="Content Placeholder 1"/>
          <p:cNvSpPr>
            <a:spLocks noGrp="1"/>
          </p:cNvSpPr>
          <p:nvPr>
            <p:ph sz="half" idx="1"/>
          </p:nvPr>
        </p:nvSpPr>
        <p:spPr/>
        <p:txBody>
          <a:bodyPr>
            <a:normAutofit lnSpcReduction="10000"/>
          </a:bodyPr>
          <a:lstStyle/>
          <a:p>
            <a:r>
              <a:rPr lang="en-US" dirty="0" err="1"/>
              <a:t>GrubHub</a:t>
            </a:r>
            <a:r>
              <a:rPr lang="en-US" dirty="0"/>
              <a:t>- It charges an average of 13.5% commission on every order. Lower rates are available but that means lower placement in search results for the restaurant</a:t>
            </a:r>
          </a:p>
          <a:p>
            <a:r>
              <a:rPr lang="en-US" dirty="0" err="1"/>
              <a:t>UberEats</a:t>
            </a:r>
            <a:r>
              <a:rPr lang="en-US" dirty="0"/>
              <a:t>- it charges restaurants 30% for each order with an additional customer side charge</a:t>
            </a:r>
          </a:p>
          <a:p>
            <a:pPr>
              <a:buFont typeface="Wingdings" panose="05000000000000000000" pitchFamily="2" charset="2"/>
              <a:buChar char="§"/>
            </a:pPr>
            <a:r>
              <a:rPr lang="en-US" dirty="0"/>
              <a:t>Eat24- it charges a fixed percent which results in 12.5% of a restaurant’s net online sales</a:t>
            </a:r>
          </a:p>
          <a:p>
            <a:pPr>
              <a:buFont typeface="Wingdings" panose="05000000000000000000" pitchFamily="2" charset="2"/>
              <a:buChar char="§"/>
            </a:pPr>
            <a:r>
              <a:rPr lang="en-US" dirty="0"/>
              <a:t>Door Dash-It charges restaurant 10-25% depending on the restaurant and the market they are operating on</a:t>
            </a:r>
          </a:p>
          <a:p>
            <a:pPr marL="45720" indent="0">
              <a:buNone/>
            </a:pPr>
            <a:endParaRPr lang="en-US" dirty="0"/>
          </a:p>
        </p:txBody>
      </p:sp>
      <p:sp>
        <p:nvSpPr>
          <p:cNvPr id="3" name="Content Placeholder 2">
            <a:extLst>
              <a:ext uri="{FF2B5EF4-FFF2-40B4-BE49-F238E27FC236}">
                <a16:creationId xmlns:a16="http://schemas.microsoft.com/office/drawing/2014/main" id="{AC20F886-8167-48DD-960A-CCB55098D4FE}"/>
              </a:ext>
            </a:extLst>
          </p:cNvPr>
          <p:cNvSpPr>
            <a:spLocks noGrp="1"/>
          </p:cNvSpPr>
          <p:nvPr>
            <p:ph sz="half" idx="2"/>
          </p:nvPr>
        </p:nvSpPr>
        <p:spPr/>
        <p:txBody>
          <a:bodyPr>
            <a:normAutofit lnSpcReduction="10000"/>
          </a:bodyPr>
          <a:lstStyle/>
          <a:p>
            <a:pPr marL="45720" indent="0">
              <a:buNone/>
            </a:pPr>
            <a:r>
              <a:rPr lang="en-US" dirty="0"/>
              <a:t>These commissions and fees mean that the more business a restaurant does online, the higher percentage of its sales go to the vendor. </a:t>
            </a:r>
          </a:p>
        </p:txBody>
      </p:sp>
    </p:spTree>
    <p:extLst>
      <p:ext uri="{BB962C8B-B14F-4D97-AF65-F5344CB8AC3E}">
        <p14:creationId xmlns:p14="http://schemas.microsoft.com/office/powerpoint/2010/main" val="1519707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Third Party Vendor vs. Restaurant Ordering Software System </a:t>
            </a:r>
          </a:p>
        </p:txBody>
      </p:sp>
      <p:sp>
        <p:nvSpPr>
          <p:cNvPr id="3" name="Text Placeholder 2"/>
          <p:cNvSpPr>
            <a:spLocks noGrp="1"/>
          </p:cNvSpPr>
          <p:nvPr>
            <p:ph type="body" idx="1"/>
          </p:nvPr>
        </p:nvSpPr>
        <p:spPr/>
        <p:txBody>
          <a:bodyPr/>
          <a:lstStyle/>
          <a:p>
            <a:r>
              <a:rPr lang="en-US" dirty="0"/>
              <a:t>Third party vendor </a:t>
            </a:r>
          </a:p>
        </p:txBody>
      </p:sp>
      <p:sp>
        <p:nvSpPr>
          <p:cNvPr id="4" name="Content Placeholder 3"/>
          <p:cNvSpPr>
            <a:spLocks noGrp="1"/>
          </p:cNvSpPr>
          <p:nvPr>
            <p:ph sz="half" idx="2"/>
          </p:nvPr>
        </p:nvSpPr>
        <p:spPr/>
        <p:txBody>
          <a:bodyPr>
            <a:normAutofit fontScale="70000" lnSpcReduction="20000"/>
          </a:bodyPr>
          <a:lstStyle/>
          <a:p>
            <a:r>
              <a:rPr lang="en-US" dirty="0"/>
              <a:t>Online ordering with third-party vendor is an expensive venture with all the commissions and hidden  fees </a:t>
            </a:r>
          </a:p>
          <a:p>
            <a:r>
              <a:rPr lang="en-US" dirty="0"/>
              <a:t>Data drives business but most vendors don’t provide their restaurant clients access to the customer data they collect as consumers place orders</a:t>
            </a:r>
          </a:p>
          <a:p>
            <a:r>
              <a:rPr lang="en-US" dirty="0"/>
              <a:t>Third party vendor attracts new customer but restaurant still has to pay commissions for a guest’s second and their order and so on</a:t>
            </a:r>
          </a:p>
          <a:p>
            <a:r>
              <a:rPr lang="en-US" dirty="0"/>
              <a:t>With them, the online ordering menu is hosted separately from the rest of the restaurant assets, and it is difficult and expensive to set up and make changes to menu items </a:t>
            </a:r>
          </a:p>
          <a:p>
            <a:r>
              <a:rPr lang="en-US" dirty="0"/>
              <a:t>Restaurant operators are essentially giving up control over their brand as restaurant clients has very little control over how they get represented on vendor’s site</a:t>
            </a:r>
          </a:p>
          <a:p>
            <a:endParaRPr lang="en-US" dirty="0"/>
          </a:p>
        </p:txBody>
      </p:sp>
      <p:sp>
        <p:nvSpPr>
          <p:cNvPr id="5" name="Text Placeholder 4"/>
          <p:cNvSpPr>
            <a:spLocks noGrp="1"/>
          </p:cNvSpPr>
          <p:nvPr>
            <p:ph type="body" sz="quarter" idx="3"/>
          </p:nvPr>
        </p:nvSpPr>
        <p:spPr/>
        <p:txBody>
          <a:bodyPr/>
          <a:lstStyle/>
          <a:p>
            <a:r>
              <a:rPr lang="en-US" dirty="0"/>
              <a:t>Restaurant owned System </a:t>
            </a:r>
          </a:p>
        </p:txBody>
      </p:sp>
      <p:sp>
        <p:nvSpPr>
          <p:cNvPr id="6" name="Content Placeholder 5"/>
          <p:cNvSpPr>
            <a:spLocks noGrp="1"/>
          </p:cNvSpPr>
          <p:nvPr>
            <p:ph sz="quarter" idx="4"/>
          </p:nvPr>
        </p:nvSpPr>
        <p:spPr/>
        <p:txBody>
          <a:bodyPr>
            <a:normAutofit fontScale="70000" lnSpcReduction="20000"/>
          </a:bodyPr>
          <a:lstStyle/>
          <a:p>
            <a:r>
              <a:rPr lang="en-US" dirty="0"/>
              <a:t>Owing own’s system means there is no need to pay commissions and restaurant can keep more revenue from each online sale rather than giving away to third-party</a:t>
            </a:r>
          </a:p>
          <a:p>
            <a:r>
              <a:rPr lang="en-US" dirty="0"/>
              <a:t>Restaurant has access to customer’s contact information and detailed order, which help them to better understand the market</a:t>
            </a:r>
          </a:p>
          <a:p>
            <a:r>
              <a:rPr lang="en-US" dirty="0"/>
              <a:t>When customers order through restaurant’s site directly, it spared the commission fees </a:t>
            </a:r>
          </a:p>
          <a:p>
            <a:r>
              <a:rPr lang="en-US" dirty="0"/>
              <a:t>Online menu changes are as simple to make as they are in store</a:t>
            </a:r>
          </a:p>
          <a:p>
            <a:r>
              <a:rPr lang="en-US" dirty="0"/>
              <a:t>A restaurant’s System is built on the quality of the food, service, and overall guest experience </a:t>
            </a:r>
          </a:p>
        </p:txBody>
      </p:sp>
    </p:spTree>
    <p:extLst>
      <p:ext uri="{BB962C8B-B14F-4D97-AF65-F5344CB8AC3E}">
        <p14:creationId xmlns:p14="http://schemas.microsoft.com/office/powerpoint/2010/main" val="3079123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3-Tire Architecture in ASP.NET</a:t>
            </a:r>
          </a:p>
        </p:txBody>
      </p:sp>
      <p:pic>
        <p:nvPicPr>
          <p:cNvPr id="5" name="Picture Placeholder 4" descr="Basket filled with apples"/>
          <p:cNvPicPr>
            <a:picLocks noGrp="1" noChangeAspect="1"/>
          </p:cNvPicPr>
          <p:nvPr>
            <p:ph type="pic" sz="quarter" idx="13"/>
          </p:nvPr>
        </p:nvPicPr>
        <p:blipFill rotWithShape="1">
          <a:blip r:embed="rId2" cstate="print">
            <a:extLst>
              <a:ext uri="{28A0092B-C50C-407E-A947-70E740481C1C}">
                <a14:useLocalDpi xmlns:a14="http://schemas.microsoft.com/office/drawing/2010/main" val="0"/>
              </a:ext>
            </a:extLst>
          </a:blip>
          <a:srcRect/>
          <a:stretch/>
        </p:blipFill>
        <p:spPr/>
      </p:pic>
      <p:sp>
        <p:nvSpPr>
          <p:cNvPr id="3" name="Content Placeholder 2"/>
          <p:cNvSpPr>
            <a:spLocks noGrp="1"/>
          </p:cNvSpPr>
          <p:nvPr>
            <p:ph idx="1"/>
          </p:nvPr>
        </p:nvSpPr>
        <p:spPr>
          <a:xfrm>
            <a:off x="2995612" y="1643063"/>
            <a:ext cx="4927600" cy="4529137"/>
          </a:xfrm>
        </p:spPr>
        <p:txBody>
          <a:bodyPr>
            <a:normAutofit fontScale="92500" lnSpcReduction="10000"/>
          </a:bodyPr>
          <a:lstStyle/>
          <a:p>
            <a:r>
              <a:rPr lang="en-US" dirty="0"/>
              <a:t>Presentation Layer: the top-most level of application is the user-interface. The main function of the interface is to translate tasks and results by sending contents to browsers in the form of HTML/CSS/JS</a:t>
            </a:r>
          </a:p>
          <a:p>
            <a:r>
              <a:rPr lang="en-US" dirty="0"/>
              <a:t> Logic Layer: this layer coordinates the application, processes commands, make logical decisions, and perform evaluation and calculation. It also processes data between the presentation layer and data layer. It is written in C#.</a:t>
            </a:r>
          </a:p>
          <a:p>
            <a:r>
              <a:rPr lang="en-US" dirty="0"/>
              <a:t>Data Layer: Here information is stored and retrieved from database. The data is passed back to the logic layer for processing and back to the user. MSSQL is used in integrated environment in visual studio. </a:t>
            </a:r>
          </a:p>
        </p:txBody>
      </p:sp>
      <p:pic>
        <p:nvPicPr>
          <p:cNvPr id="6" name="Picture 5">
            <a:extLst>
              <a:ext uri="{FF2B5EF4-FFF2-40B4-BE49-F238E27FC236}">
                <a16:creationId xmlns:a16="http://schemas.microsoft.com/office/drawing/2014/main" id="{BDEFD098-58E6-4192-B91D-A60C384617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3212" y="1502568"/>
            <a:ext cx="3429000" cy="5036344"/>
          </a:xfrm>
          <a:prstGeom prst="rect">
            <a:avLst/>
          </a:prstGeom>
        </p:spPr>
      </p:pic>
    </p:spTree>
    <p:extLst>
      <p:ext uri="{BB962C8B-B14F-4D97-AF65-F5344CB8AC3E}">
        <p14:creationId xmlns:p14="http://schemas.microsoft.com/office/powerpoint/2010/main" val="4294404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 of 3-Tire Architecture </a:t>
            </a:r>
          </a:p>
        </p:txBody>
      </p:sp>
      <p:sp>
        <p:nvSpPr>
          <p:cNvPr id="4" name="Picture Placeholder 3" descr="An empty placeholder to add an image. Click on the placeholder and select the image that you wish to add."/>
          <p:cNvSpPr>
            <a:spLocks noGrp="1"/>
          </p:cNvSpPr>
          <p:nvPr>
            <p:ph type="pic" sz="quarter" idx="13"/>
          </p:nvPr>
        </p:nvSpPr>
        <p:spPr/>
      </p:sp>
      <p:sp>
        <p:nvSpPr>
          <p:cNvPr id="3" name="Content Placeholder 2"/>
          <p:cNvSpPr>
            <a:spLocks noGrp="1"/>
          </p:cNvSpPr>
          <p:nvPr>
            <p:ph idx="1"/>
          </p:nvPr>
        </p:nvSpPr>
        <p:spPr/>
        <p:txBody>
          <a:bodyPr/>
          <a:lstStyle/>
          <a:p>
            <a:r>
              <a:rPr lang="en-US" dirty="0"/>
              <a:t>It gives the ability to update the technology stack of one tire, without impacting other areas of the application </a:t>
            </a:r>
          </a:p>
          <a:p>
            <a:r>
              <a:rPr lang="en-US" dirty="0"/>
              <a:t>It will make it easy to scale the application </a:t>
            </a:r>
          </a:p>
          <a:p>
            <a:r>
              <a:rPr lang="en-US" dirty="0"/>
              <a:t>It adds reliability and more independence of the underlying servers and services</a:t>
            </a:r>
          </a:p>
          <a:p>
            <a:r>
              <a:rPr lang="en-US" dirty="0"/>
              <a:t>As an owner, you have the ability to utilize new technologies as they become available and provides opportunity to redesign application and actually looks the need of future</a:t>
            </a:r>
          </a:p>
          <a:p>
            <a:endParaRPr lang="en-US" dirty="0"/>
          </a:p>
        </p:txBody>
      </p:sp>
    </p:spTree>
    <p:extLst>
      <p:ext uri="{BB962C8B-B14F-4D97-AF65-F5344CB8AC3E}">
        <p14:creationId xmlns:p14="http://schemas.microsoft.com/office/powerpoint/2010/main" val="441874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FC8B4-989D-4AE9-8B41-90BF43066DC4}"/>
              </a:ext>
            </a:extLst>
          </p:cNvPr>
          <p:cNvSpPr>
            <a:spLocks noGrp="1"/>
          </p:cNvSpPr>
          <p:nvPr>
            <p:ph type="title"/>
          </p:nvPr>
        </p:nvSpPr>
        <p:spPr/>
        <p:txBody>
          <a:bodyPr/>
          <a:lstStyle/>
          <a:p>
            <a:r>
              <a:rPr lang="en-US" dirty="0"/>
              <a:t>Progress On Project</a:t>
            </a:r>
          </a:p>
        </p:txBody>
      </p:sp>
      <p:sp>
        <p:nvSpPr>
          <p:cNvPr id="3" name="Picture Placeholder 2">
            <a:extLst>
              <a:ext uri="{FF2B5EF4-FFF2-40B4-BE49-F238E27FC236}">
                <a16:creationId xmlns:a16="http://schemas.microsoft.com/office/drawing/2014/main" id="{44CD5B3C-88C0-4822-AFDA-15055FB20458}"/>
              </a:ext>
            </a:extLst>
          </p:cNvPr>
          <p:cNvSpPr>
            <a:spLocks noGrp="1"/>
          </p:cNvSpPr>
          <p:nvPr>
            <p:ph type="pic" sz="quarter" idx="13"/>
          </p:nvPr>
        </p:nvSpPr>
        <p:spPr/>
      </p:sp>
      <p:sp>
        <p:nvSpPr>
          <p:cNvPr id="4" name="Content Placeholder 3">
            <a:extLst>
              <a:ext uri="{FF2B5EF4-FFF2-40B4-BE49-F238E27FC236}">
                <a16:creationId xmlns:a16="http://schemas.microsoft.com/office/drawing/2014/main" id="{94C39912-2641-4F35-BBF7-7B04B9A6141C}"/>
              </a:ext>
            </a:extLst>
          </p:cNvPr>
          <p:cNvSpPr>
            <a:spLocks noGrp="1"/>
          </p:cNvSpPr>
          <p:nvPr>
            <p:ph idx="1"/>
          </p:nvPr>
        </p:nvSpPr>
        <p:spPr/>
        <p:txBody>
          <a:bodyPr/>
          <a:lstStyle/>
          <a:p>
            <a:r>
              <a:rPr lang="en-US" dirty="0"/>
              <a:t>We are using Visual Studio Community 2017 to build our project.</a:t>
            </a:r>
          </a:p>
          <a:p>
            <a:r>
              <a:rPr lang="en-US" dirty="0"/>
              <a:t>We have been able to complete following pages so far:</a:t>
            </a:r>
          </a:p>
          <a:p>
            <a:pPr>
              <a:buFontTx/>
              <a:buChar char="-"/>
            </a:pPr>
            <a:r>
              <a:rPr lang="en-US" dirty="0"/>
              <a:t>Master Page, Sign Up Page, Login Page, Menu Page, contact us, add to cart and update cart page.</a:t>
            </a:r>
          </a:p>
          <a:p>
            <a:pPr>
              <a:buFontTx/>
              <a:buChar char="-"/>
            </a:pPr>
            <a:r>
              <a:rPr lang="en-US" dirty="0"/>
              <a:t>We are currently working on admin panel where the admin will use the common login window with special username and password. The admin will have special privilege to add, delete and edit the menu details.</a:t>
            </a:r>
          </a:p>
          <a:p>
            <a:pPr>
              <a:buFontTx/>
              <a:buChar char="-"/>
            </a:pPr>
            <a:r>
              <a:rPr lang="en-US" dirty="0"/>
              <a:t>Currently, we are testing all of our pages locally using development server provided by Visual Studio.</a:t>
            </a:r>
          </a:p>
          <a:p>
            <a:pPr>
              <a:buFontTx/>
              <a:buChar char="-"/>
            </a:pPr>
            <a:r>
              <a:rPr lang="en-US" dirty="0"/>
              <a:t>As of now we hope to complete our project in the end of June if everything goes as planned.</a:t>
            </a:r>
          </a:p>
        </p:txBody>
      </p:sp>
    </p:spTree>
    <p:extLst>
      <p:ext uri="{BB962C8B-B14F-4D97-AF65-F5344CB8AC3E}">
        <p14:creationId xmlns:p14="http://schemas.microsoft.com/office/powerpoint/2010/main" val="1544588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Food Gourmet 16x9">
  <a:themeElements>
    <a:clrScheme name="FoodGourmet">
      <a:dk1>
        <a:srgbClr val="4D0511"/>
      </a:dk1>
      <a:lt1>
        <a:sysClr val="window" lastClr="FFFFFF"/>
      </a:lt1>
      <a:dk2>
        <a:srgbClr val="000000"/>
      </a:dk2>
      <a:lt2>
        <a:srgbClr val="DDDDDD"/>
      </a:lt2>
      <a:accent1>
        <a:srgbClr val="CA2A1E"/>
      </a:accent1>
      <a:accent2>
        <a:srgbClr val="EE6612"/>
      </a:accent2>
      <a:accent3>
        <a:srgbClr val="EBA61D"/>
      </a:accent3>
      <a:accent4>
        <a:srgbClr val="70A22E"/>
      </a:accent4>
      <a:accent5>
        <a:srgbClr val="359986"/>
      </a:accent5>
      <a:accent6>
        <a:srgbClr val="8159A4"/>
      </a:accent6>
      <a:hlink>
        <a:srgbClr val="3777BD"/>
      </a:hlink>
      <a:folHlink>
        <a:srgbClr val="B2B2B2"/>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31.potx" id="{8F8E9E25-2C38-4717-A833-0DAE028C25C2}" vid="{14501FF6-4632-48E1-9292-473BD8D8197B}"/>
    </a:ext>
  </a:extLst>
</a:theme>
</file>

<file path=ppt/theme/theme2.xml><?xml version="1.0" encoding="utf-8"?>
<a:theme xmlns:a="http://schemas.openxmlformats.org/drawingml/2006/main" name="Office Theme">
  <a:themeElements>
    <a:clrScheme name="FoodGourmet">
      <a:dk1>
        <a:srgbClr val="4D0511"/>
      </a:dk1>
      <a:lt1>
        <a:sysClr val="window" lastClr="FFFFFF"/>
      </a:lt1>
      <a:dk2>
        <a:srgbClr val="000000"/>
      </a:dk2>
      <a:lt2>
        <a:srgbClr val="DDDDDD"/>
      </a:lt2>
      <a:accent1>
        <a:srgbClr val="CA2A1E"/>
      </a:accent1>
      <a:accent2>
        <a:srgbClr val="EE6612"/>
      </a:accent2>
      <a:accent3>
        <a:srgbClr val="EBA61D"/>
      </a:accent3>
      <a:accent4>
        <a:srgbClr val="70A22E"/>
      </a:accent4>
      <a:accent5>
        <a:srgbClr val="359986"/>
      </a:accent5>
      <a:accent6>
        <a:srgbClr val="8159A4"/>
      </a:accent6>
      <a:hlink>
        <a:srgbClr val="3777BD"/>
      </a:hlink>
      <a:folHlink>
        <a:srgbClr val="B2B2B2"/>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FoodGourmet">
      <a:dk1>
        <a:srgbClr val="4D0511"/>
      </a:dk1>
      <a:lt1>
        <a:sysClr val="window" lastClr="FFFFFF"/>
      </a:lt1>
      <a:dk2>
        <a:srgbClr val="000000"/>
      </a:dk2>
      <a:lt2>
        <a:srgbClr val="DDDDDD"/>
      </a:lt2>
      <a:accent1>
        <a:srgbClr val="CA2A1E"/>
      </a:accent1>
      <a:accent2>
        <a:srgbClr val="EE6612"/>
      </a:accent2>
      <a:accent3>
        <a:srgbClr val="EBA61D"/>
      </a:accent3>
      <a:accent4>
        <a:srgbClr val="70A22E"/>
      </a:accent4>
      <a:accent5>
        <a:srgbClr val="359986"/>
      </a:accent5>
      <a:accent6>
        <a:srgbClr val="8159A4"/>
      </a:accent6>
      <a:hlink>
        <a:srgbClr val="3777BD"/>
      </a:hlink>
      <a:folHlink>
        <a:srgbClr val="B2B2B2"/>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Food - preparation to presentation (widescreen)</Template>
  <TotalTime>369</TotalTime>
  <Words>1112</Words>
  <Application>Microsoft Office PowerPoint</Application>
  <PresentationFormat>Custom</PresentationFormat>
  <Paragraphs>74</Paragraphs>
  <Slides>10</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Cambria</vt:lpstr>
      <vt:lpstr>Wingdings</vt:lpstr>
      <vt:lpstr>Food Gourmet 16x9</vt:lpstr>
      <vt:lpstr>Restaurant Online Ordering System</vt:lpstr>
      <vt:lpstr>Motivation</vt:lpstr>
      <vt:lpstr>How can it help Small Business Grow.</vt:lpstr>
      <vt:lpstr>Fact…..</vt:lpstr>
      <vt:lpstr>Cost of Third Party Vendor for Online Ordering System </vt:lpstr>
      <vt:lpstr>Third Party Vendor vs. Restaurant Ordering Software System </vt:lpstr>
      <vt:lpstr>3-Tire Architecture in ASP.NET</vt:lpstr>
      <vt:lpstr>Advantage of 3-Tire Architecture </vt:lpstr>
      <vt:lpstr>Progress On Project</vt:lpstr>
      <vt:lpstr>On-Premise vs. Cloud-Based Restaurant POS System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Online Ordering System</dc:title>
  <dc:creator>gandeev16@outlook.com</dc:creator>
  <cp:lastModifiedBy>Gandeev Niraula</cp:lastModifiedBy>
  <cp:revision>31</cp:revision>
  <dcterms:created xsi:type="dcterms:W3CDTF">2019-04-01T21:37:04Z</dcterms:created>
  <dcterms:modified xsi:type="dcterms:W3CDTF">2019-05-07T21:30:33Z</dcterms:modified>
</cp:coreProperties>
</file>