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A39F"/>
    <a:srgbClr val="455298"/>
    <a:srgbClr val="323C71"/>
    <a:srgbClr val="32F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9F28-98A6-4C15-BB2E-6DCFC97FCA36}" type="datetimeFigureOut">
              <a:rPr lang="en-SG" smtClean="0"/>
              <a:t>1/1/2020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A0B2-6DDF-4D77-987E-1630E6FCA9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670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9F28-98A6-4C15-BB2E-6DCFC97FCA36}" type="datetimeFigureOut">
              <a:rPr lang="en-SG" smtClean="0"/>
              <a:t>1/1/2020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A0B2-6DDF-4D77-987E-1630E6FCA9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593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9F28-98A6-4C15-BB2E-6DCFC97FCA36}" type="datetimeFigureOut">
              <a:rPr lang="en-SG" smtClean="0"/>
              <a:t>1/1/2020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A0B2-6DDF-4D77-987E-1630E6FCA9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838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9F28-98A6-4C15-BB2E-6DCFC97FCA36}" type="datetimeFigureOut">
              <a:rPr lang="en-SG" smtClean="0"/>
              <a:t>1/1/2020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A0B2-6DDF-4D77-987E-1630E6FCA9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066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9F28-98A6-4C15-BB2E-6DCFC97FCA36}" type="datetimeFigureOut">
              <a:rPr lang="en-SG" smtClean="0"/>
              <a:t>1/1/2020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A0B2-6DDF-4D77-987E-1630E6FCA9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344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9F28-98A6-4C15-BB2E-6DCFC97FCA36}" type="datetimeFigureOut">
              <a:rPr lang="en-SG" smtClean="0"/>
              <a:t>1/1/2020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A0B2-6DDF-4D77-987E-1630E6FCA9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862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9F28-98A6-4C15-BB2E-6DCFC97FCA36}" type="datetimeFigureOut">
              <a:rPr lang="en-SG" smtClean="0"/>
              <a:t>1/1/2020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A0B2-6DDF-4D77-987E-1630E6FCA9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79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9F28-98A6-4C15-BB2E-6DCFC97FCA36}" type="datetimeFigureOut">
              <a:rPr lang="en-SG" smtClean="0"/>
              <a:t>1/1/2020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A0B2-6DDF-4D77-987E-1630E6FCA9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702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9F28-98A6-4C15-BB2E-6DCFC97FCA36}" type="datetimeFigureOut">
              <a:rPr lang="en-SG" smtClean="0"/>
              <a:t>1/1/2020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A0B2-6DDF-4D77-987E-1630E6FCA9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75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9F28-98A6-4C15-BB2E-6DCFC97FCA36}" type="datetimeFigureOut">
              <a:rPr lang="en-SG" smtClean="0"/>
              <a:t>1/1/2020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A0B2-6DDF-4D77-987E-1630E6FCA9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249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9F28-98A6-4C15-BB2E-6DCFC97FCA36}" type="datetimeFigureOut">
              <a:rPr lang="en-SG" smtClean="0"/>
              <a:t>1/1/2020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A0B2-6DDF-4D77-987E-1630E6FCA9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927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A9F28-98A6-4C15-BB2E-6DCFC97FCA36}" type="datetimeFigureOut">
              <a:rPr lang="en-SG" smtClean="0"/>
              <a:t>1/1/2020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6A0B2-6DDF-4D77-987E-1630E6FCA9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514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652" y="963436"/>
            <a:ext cx="2279767" cy="4400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235" y="963436"/>
            <a:ext cx="2273417" cy="4400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419" y="963436"/>
            <a:ext cx="2324219" cy="44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0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23C71"/>
            </a:gs>
            <a:gs pos="74000">
              <a:srgbClr val="455298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221480" y="1024128"/>
            <a:ext cx="3712464" cy="4066407"/>
            <a:chOff x="4248912" y="0"/>
            <a:chExt cx="3712464" cy="406640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8912" y="0"/>
              <a:ext cx="3712464" cy="371246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822549" y="3358521"/>
              <a:ext cx="256518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4000" smtClean="0">
                  <a:solidFill>
                    <a:schemeClr val="bg1"/>
                  </a:solidFill>
                  <a:latin typeface="+mj-lt"/>
                </a:rPr>
                <a:t>CodeBlocks</a:t>
              </a:r>
              <a:endParaRPr lang="en-SG" sz="40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010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A3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9661" y="1319409"/>
            <a:ext cx="40502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0" smtClean="0">
                <a:solidFill>
                  <a:schemeClr val="bg1"/>
                </a:solidFill>
                <a:latin typeface="+mj-lt"/>
              </a:rPr>
              <a:t>Resu </a:t>
            </a:r>
            <a:r>
              <a:rPr lang="en-SG" sz="2800" smtClean="0">
                <a:solidFill>
                  <a:schemeClr val="bg1"/>
                </a:solidFill>
                <a:latin typeface="+mj-lt"/>
              </a:rPr>
              <a:t>    </a:t>
            </a:r>
            <a:r>
              <a:rPr lang="en-SG" sz="8000" b="1" smtClean="0">
                <a:solidFill>
                  <a:schemeClr val="bg1"/>
                </a:solidFill>
                <a:latin typeface="+mj-lt"/>
              </a:rPr>
              <a:t>ME</a:t>
            </a:r>
            <a:endParaRPr lang="en-SG" sz="8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36008" y="1319409"/>
            <a:ext cx="5047488" cy="43434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ounded Rectangle 3"/>
          <p:cNvSpPr/>
          <p:nvPr/>
        </p:nvSpPr>
        <p:spPr>
          <a:xfrm>
            <a:off x="6667548" y="1645920"/>
            <a:ext cx="2523744" cy="23774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6667548" y="2091303"/>
            <a:ext cx="2523744" cy="23774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4917996" y="2763597"/>
            <a:ext cx="2022300" cy="23830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6"/>
          <p:cNvSpPr/>
          <p:nvPr/>
        </p:nvSpPr>
        <p:spPr>
          <a:xfrm>
            <a:off x="4917996" y="3208980"/>
            <a:ext cx="2022300" cy="23830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ounded Rectangle 7"/>
          <p:cNvSpPr/>
          <p:nvPr/>
        </p:nvSpPr>
        <p:spPr>
          <a:xfrm>
            <a:off x="4917996" y="3670472"/>
            <a:ext cx="2022300" cy="23830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ounded Rectangle 8"/>
          <p:cNvSpPr/>
          <p:nvPr/>
        </p:nvSpPr>
        <p:spPr>
          <a:xfrm>
            <a:off x="4917996" y="4115855"/>
            <a:ext cx="2022300" cy="23830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ounded Rectangle 9"/>
          <p:cNvSpPr/>
          <p:nvPr/>
        </p:nvSpPr>
        <p:spPr>
          <a:xfrm>
            <a:off x="4917996" y="4563579"/>
            <a:ext cx="2022300" cy="23830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ounded Rectangle 10"/>
          <p:cNvSpPr/>
          <p:nvPr/>
        </p:nvSpPr>
        <p:spPr>
          <a:xfrm>
            <a:off x="4917996" y="5008962"/>
            <a:ext cx="2022300" cy="23830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810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4210497" y="5161788"/>
            <a:ext cx="1014984" cy="1014984"/>
          </a:xfrm>
          <a:prstGeom prst="cub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Cube 5"/>
          <p:cNvSpPr/>
          <p:nvPr/>
        </p:nvSpPr>
        <p:spPr>
          <a:xfrm>
            <a:off x="4953298" y="4489704"/>
            <a:ext cx="1014984" cy="1014984"/>
          </a:xfrm>
          <a:prstGeom prst="cub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Cube 6"/>
          <p:cNvSpPr/>
          <p:nvPr/>
        </p:nvSpPr>
        <p:spPr>
          <a:xfrm>
            <a:off x="5460790" y="5161788"/>
            <a:ext cx="1014984" cy="1014984"/>
          </a:xfrm>
          <a:prstGeom prst="cub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Cube 7"/>
          <p:cNvSpPr/>
          <p:nvPr/>
        </p:nvSpPr>
        <p:spPr>
          <a:xfrm>
            <a:off x="6203591" y="4489704"/>
            <a:ext cx="1014984" cy="1014984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Cube 8"/>
          <p:cNvSpPr/>
          <p:nvPr/>
        </p:nvSpPr>
        <p:spPr>
          <a:xfrm>
            <a:off x="6946392" y="5161788"/>
            <a:ext cx="1014984" cy="1014984"/>
          </a:xfrm>
          <a:prstGeom prst="cub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321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Ding Han Gan</dc:creator>
  <cp:lastModifiedBy>Ding Han Gan</cp:lastModifiedBy>
  <cp:revision>13</cp:revision>
  <dcterms:created xsi:type="dcterms:W3CDTF">2020-01-01T10:23:58Z</dcterms:created>
  <dcterms:modified xsi:type="dcterms:W3CDTF">2020-01-01T11:07:35Z</dcterms:modified>
</cp:coreProperties>
</file>