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39F"/>
    <a:srgbClr val="455298"/>
    <a:srgbClr val="323C71"/>
    <a:srgbClr val="32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7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3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4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6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9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7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4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2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9F28-98A6-4C15-BB2E-6DCFC97FCA36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1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52" y="963436"/>
            <a:ext cx="2279767" cy="4400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35" y="963436"/>
            <a:ext cx="2273417" cy="4400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19" y="963436"/>
            <a:ext cx="232421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C71"/>
            </a:gs>
            <a:gs pos="74000">
              <a:srgbClr val="45529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21480" y="1024128"/>
            <a:ext cx="3712464" cy="4066407"/>
            <a:chOff x="4248912" y="0"/>
            <a:chExt cx="3712464" cy="40664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912" y="0"/>
              <a:ext cx="3712464" cy="371246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822549" y="3358521"/>
              <a:ext cx="25651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smtClean="0">
                  <a:solidFill>
                    <a:schemeClr val="bg1"/>
                  </a:solidFill>
                  <a:latin typeface="+mj-lt"/>
                </a:rPr>
                <a:t>CodeBlocks</a:t>
              </a:r>
              <a:endParaRPr lang="en-SG" sz="40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1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A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661" y="1319409"/>
            <a:ext cx="4050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 smtClean="0">
                <a:solidFill>
                  <a:schemeClr val="bg1"/>
                </a:solidFill>
                <a:latin typeface="+mj-lt"/>
              </a:rPr>
              <a:t>Resu </a:t>
            </a:r>
            <a:r>
              <a:rPr lang="en-SG" sz="280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en-SG" sz="8000" b="1" smtClean="0">
                <a:solidFill>
                  <a:schemeClr val="bg1"/>
                </a:solidFill>
                <a:latin typeface="+mj-lt"/>
              </a:rPr>
              <a:t>ME</a:t>
            </a:r>
            <a:endParaRPr lang="en-SG" sz="8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6008" y="1319409"/>
            <a:ext cx="5047488" cy="4343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6667548" y="1645920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667548" y="2091303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917996" y="2763597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4917996" y="3208980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917996" y="367047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4917996" y="4115855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917996" y="4563579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4917996" y="500896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1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88336" y="0"/>
            <a:ext cx="6858000" cy="6858000"/>
          </a:xfrm>
          <a:prstGeom prst="rect">
            <a:avLst/>
          </a:prstGeom>
          <a:solidFill>
            <a:srgbClr val="22A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400" smtClean="0">
                <a:latin typeface="+mj-lt"/>
              </a:rPr>
              <a:t>DH</a:t>
            </a:r>
            <a:endParaRPr lang="en-SG" sz="3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Han Gan</dc:creator>
  <cp:lastModifiedBy>Ding Han Gan</cp:lastModifiedBy>
  <cp:revision>17</cp:revision>
  <dcterms:created xsi:type="dcterms:W3CDTF">2020-01-01T10:23:58Z</dcterms:created>
  <dcterms:modified xsi:type="dcterms:W3CDTF">2020-01-06T13:44:34Z</dcterms:modified>
</cp:coreProperties>
</file>