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39F"/>
    <a:srgbClr val="455298"/>
    <a:srgbClr val="323C71"/>
    <a:srgbClr val="32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7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93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38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66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34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62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79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70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7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249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27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1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52" y="963436"/>
            <a:ext cx="2279767" cy="4400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35" y="963436"/>
            <a:ext cx="2273417" cy="4400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419" y="963436"/>
            <a:ext cx="2324219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3C71"/>
            </a:gs>
            <a:gs pos="74000">
              <a:srgbClr val="455298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21480" y="1024128"/>
            <a:ext cx="3712464" cy="4066407"/>
            <a:chOff x="4248912" y="0"/>
            <a:chExt cx="3712464" cy="40664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912" y="0"/>
              <a:ext cx="3712464" cy="371246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822549" y="3358521"/>
              <a:ext cx="25651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 smtClean="0">
                  <a:solidFill>
                    <a:schemeClr val="bg1"/>
                  </a:solidFill>
                  <a:latin typeface="+mj-lt"/>
                </a:rPr>
                <a:t>CodeBlocks</a:t>
              </a:r>
              <a:endParaRPr lang="en-SG" sz="40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10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A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661" y="1319409"/>
            <a:ext cx="40502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0" smtClean="0">
                <a:solidFill>
                  <a:schemeClr val="bg1"/>
                </a:solidFill>
                <a:latin typeface="+mj-lt"/>
              </a:rPr>
              <a:t>Resu </a:t>
            </a:r>
            <a:r>
              <a:rPr lang="en-SG" sz="280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en-SG" sz="8000" b="1" smtClean="0">
                <a:solidFill>
                  <a:schemeClr val="bg1"/>
                </a:solidFill>
                <a:latin typeface="+mj-lt"/>
              </a:rPr>
              <a:t>ME</a:t>
            </a:r>
            <a:endParaRPr lang="en-SG" sz="8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6008" y="1319409"/>
            <a:ext cx="5047488" cy="4343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6667548" y="1645920"/>
            <a:ext cx="2523744" cy="2377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6667548" y="2091303"/>
            <a:ext cx="2523744" cy="2377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4917996" y="2763597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4917996" y="3208980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4917996" y="3670472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4917996" y="4115855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4917996" y="4563579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4917996" y="5008962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810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1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Han Gan</dc:creator>
  <cp:lastModifiedBy>Ding Han Gan</cp:lastModifiedBy>
  <cp:revision>14</cp:revision>
  <dcterms:created xsi:type="dcterms:W3CDTF">2020-01-01T10:23:58Z</dcterms:created>
  <dcterms:modified xsi:type="dcterms:W3CDTF">2020-01-06T13:29:44Z</dcterms:modified>
</cp:coreProperties>
</file>